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E57-1409-4C5A-8AB5-1F73478FF334}" type="datetimeFigureOut">
              <a:rPr lang="hu-HU" smtClean="0"/>
              <a:t>2014.12.21.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5E76A-97A2-4C80-96D0-990FD5F27A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56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</a:t>
            </a:r>
            <a:r>
              <a:rPr lang="en-US" baseline="0" dirty="0" smtClean="0"/>
              <a:t> SLES subscriptions</a:t>
            </a:r>
          </a:p>
          <a:p>
            <a:r>
              <a:rPr lang="en-US" baseline="0" dirty="0" smtClean="0"/>
              <a:t>Variants include:  Expanded Support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535AD-218B-4CAD-8A1B-A3A25883D2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7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ran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8C71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0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5000"/>
            <a:ext cx="8229600" cy="5101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marL="0" lvl="0" algn="l">
              <a:lnSpc>
                <a:spcPts val="24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361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9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600" kern="1200">
          <a:solidFill>
            <a:schemeClr val="tx1">
              <a:lumMod val="75000"/>
              <a:lumOff val="2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B7D08"/>
        </a:buClr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B7D08"/>
        </a:buClr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B7D08"/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B7D08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B7D08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63" y="227724"/>
            <a:ext cx="8229600" cy="980363"/>
          </a:xfrm>
        </p:spPr>
        <p:txBody>
          <a:bodyPr>
            <a:noAutofit/>
          </a:bodyPr>
          <a:lstStyle/>
          <a:p>
            <a:r>
              <a:rPr lang="hu-HU" b="1" dirty="0" smtClean="0">
                <a:solidFill>
                  <a:schemeClr val="tx1"/>
                </a:solidFill>
              </a:rPr>
              <a:t>Text </a:t>
            </a:r>
            <a:r>
              <a:rPr lang="hu-HU" b="1" dirty="0" err="1" smtClean="0">
                <a:solidFill>
                  <a:schemeClr val="tx1"/>
                </a:solidFill>
              </a:rPr>
              <a:t>aligned</a:t>
            </a:r>
            <a:r>
              <a:rPr lang="hu-HU" b="1" dirty="0" smtClean="0">
                <a:solidFill>
                  <a:schemeClr val="tx1"/>
                </a:solidFill>
              </a:rPr>
              <a:t> </a:t>
            </a:r>
            <a:r>
              <a:rPr lang="hu-HU" b="1" dirty="0" err="1" smtClean="0">
                <a:solidFill>
                  <a:schemeClr val="tx1"/>
                </a:solidFill>
              </a:rPr>
              <a:t>to</a:t>
            </a:r>
            <a:r>
              <a:rPr lang="hu-HU" b="1" dirty="0" smtClean="0">
                <a:solidFill>
                  <a:schemeClr val="tx1"/>
                </a:solidFill>
              </a:rPr>
              <a:t> center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1208088"/>
            <a:ext cx="8229600" cy="40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	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iance Template with logos">
  <a:themeElements>
    <a:clrScheme name="SUSE Palette">
      <a:dk1>
        <a:sysClr val="windowText" lastClr="000000"/>
      </a:dk1>
      <a:lt1>
        <a:sysClr val="window" lastClr="FFFFFF"/>
      </a:lt1>
      <a:dk2>
        <a:srgbClr val="333333"/>
      </a:dk2>
      <a:lt2>
        <a:srgbClr val="BFBFBF"/>
      </a:lt2>
      <a:accent1>
        <a:srgbClr val="0072BC"/>
      </a:accent1>
      <a:accent2>
        <a:srgbClr val="7AC142"/>
      </a:accent2>
      <a:accent3>
        <a:srgbClr val="782515"/>
      </a:accent3>
      <a:accent4>
        <a:srgbClr val="FB7D08"/>
      </a:accent4>
      <a:accent5>
        <a:srgbClr val="C0511C"/>
      </a:accent5>
      <a:accent6>
        <a:srgbClr val="424141"/>
      </a:accent6>
      <a:hlink>
        <a:srgbClr val="333333"/>
      </a:hlink>
      <a:folHlink>
        <a:srgbClr val="000000"/>
      </a:folHlink>
    </a:clrScheme>
    <a:fontScheme name="Custom 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noFill/>
          <a:round/>
          <a:headEnd/>
          <a:tailEnd/>
        </a:ln>
        <a:effectLst/>
      </a:spPr>
      <a:bodyPr lIns="731520" tIns="54720" rIns="90000" bIns="46800" rtlCol="0" anchor="ctr"/>
      <a:lstStyle>
        <a:defPPr algn="ctr">
          <a:buFont typeface="Times New Roman" pitchFamily="16" charset="0"/>
          <a:buNone/>
          <a:tabLst>
            <a:tab pos="0" algn="l"/>
            <a:tab pos="457200" algn="l"/>
            <a:tab pos="914400" algn="l"/>
            <a:tab pos="1371600" algn="l"/>
            <a:tab pos="1828800" algn="l"/>
            <a:tab pos="2286000" algn="l"/>
            <a:tab pos="2743200" algn="l"/>
            <a:tab pos="3200400" algn="l"/>
            <a:tab pos="3657600" algn="l"/>
            <a:tab pos="4114800" algn="l"/>
            <a:tab pos="4572000" algn="l"/>
            <a:tab pos="5029200" algn="l"/>
            <a:tab pos="5486400" algn="l"/>
            <a:tab pos="5943600" algn="l"/>
            <a:tab pos="6400800" algn="l"/>
            <a:tab pos="6858000" algn="l"/>
            <a:tab pos="7315200" algn="l"/>
            <a:tab pos="7772400" algn="l"/>
            <a:tab pos="8229600" algn="l"/>
            <a:tab pos="8686800" algn="l"/>
            <a:tab pos="9144000" algn="l"/>
          </a:tabLst>
          <a:defRPr sz="900" b="1">
            <a:solidFill>
              <a:schemeClr val="tx1">
                <a:lumMod val="65000"/>
                <a:lumOff val="35000"/>
              </a:schemeClr>
            </a:solidFill>
            <a:cs typeface="Arial Unicode MS" charset="0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</Words>
  <Application>Microsoft Office PowerPoint</Application>
  <PresentationFormat>Diavetítés a képernyőre (4:3 oldalarány)</PresentationFormat>
  <Paragraphs>5</Paragraphs>
  <Slides>1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Alliance Template with logos</vt:lpstr>
      <vt:lpstr>Text aligned to center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aligned to center</dc:title>
  <dc:creator>zolnai</dc:creator>
  <cp:lastModifiedBy>zolnai</cp:lastModifiedBy>
  <cp:revision>1</cp:revision>
  <dcterms:created xsi:type="dcterms:W3CDTF">2014-12-21T14:17:49Z</dcterms:created>
  <dcterms:modified xsi:type="dcterms:W3CDTF">2014-12-21T14:21:34Z</dcterms:modified>
</cp:coreProperties>
</file>