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E0C8-8070-45D1-AD26-DCA5B72E412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372C-31C4-438B-83D9-5DCC134E3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31274"/>
              </p:ext>
            </p:extLst>
          </p:nvPr>
        </p:nvGraphicFramePr>
        <p:xfrm>
          <a:off x="2012545" y="1439513"/>
          <a:ext cx="8128000" cy="1854200"/>
        </p:xfrm>
        <a:graphic>
          <a:graphicData uri="http://schemas.openxmlformats.org/drawingml/2006/table">
            <a:tbl>
              <a:tblPr firstRow="1" firstCol="1" lastRow="1" la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9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libreoffice</dc:creator>
  <cp:lastModifiedBy>libreoffice</cp:lastModifiedBy>
  <cp:revision>1</cp:revision>
  <dcterms:created xsi:type="dcterms:W3CDTF">2014-07-15T09:12:03Z</dcterms:created>
  <dcterms:modified xsi:type="dcterms:W3CDTF">2014-07-15T09:12:38Z</dcterms:modified>
</cp:coreProperties>
</file>