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2" r:id="rId1"/>
  </p:sldMasterIdLst>
  <p:notesMasterIdLst>
    <p:notesMasterId r:id="rId3"/>
  </p:notesMasterIdLst>
  <p:handoutMasterIdLst>
    <p:handoutMasterId r:id="rId4"/>
  </p:handoutMasterIdLst>
  <p:sldIdLst>
    <p:sldId id="471" r:id="rId2"/>
  </p:sldIdLst>
  <p:sldSz cx="9144000" cy="6858000" type="screen4x3"/>
  <p:notesSz cx="7102475" cy="9388475"/>
  <p:defaultTextStyle>
    <a:defPPr>
      <a:defRPr lang="en-GB"/>
    </a:defPPr>
    <a:lvl1pPr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59">
          <p15:clr>
            <a:srgbClr val="A4A3A4"/>
          </p15:clr>
        </p15:guide>
        <p15:guide id="2" orient="horz" pos="910">
          <p15:clr>
            <a:srgbClr val="A4A3A4"/>
          </p15:clr>
        </p15:guide>
        <p15:guide id="3" orient="horz" pos="3992">
          <p15:clr>
            <a:srgbClr val="A4A3A4"/>
          </p15:clr>
        </p15:guide>
        <p15:guide id="4" orient="horz" pos="130">
          <p15:clr>
            <a:srgbClr val="A4A3A4"/>
          </p15:clr>
        </p15:guide>
        <p15:guide id="5" orient="horz" pos="4184">
          <p15:clr>
            <a:srgbClr val="A4A3A4"/>
          </p15:clr>
        </p15:guide>
        <p15:guide id="6" pos="518">
          <p15:clr>
            <a:srgbClr val="A4A3A4"/>
          </p15:clr>
        </p15:guide>
        <p15:guide id="7" pos="5626">
          <p15:clr>
            <a:srgbClr val="A4A3A4"/>
          </p15:clr>
        </p15:guide>
        <p15:guide id="8" pos="5263">
          <p15:clr>
            <a:srgbClr val="A4A3A4"/>
          </p15:clr>
        </p15:guide>
        <p15:guide id="9" pos="1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436" userDrawn="1">
          <p15:clr>
            <a:srgbClr val="A4A3A4"/>
          </p15:clr>
        </p15:guide>
        <p15:guide id="2" orient="horz" pos="2662" userDrawn="1">
          <p15:clr>
            <a:srgbClr val="A4A3A4"/>
          </p15:clr>
        </p15:guide>
        <p15:guide id="3" pos="3817" userDrawn="1">
          <p15:clr>
            <a:srgbClr val="A4A3A4"/>
          </p15:clr>
        </p15:guide>
        <p15:guide id="4" pos="64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38149"/>
    <a:srgbClr val="0678C2"/>
    <a:srgbClr val="7BBD48"/>
    <a:srgbClr val="006F66"/>
    <a:srgbClr val="4F565C"/>
    <a:srgbClr val="054C88"/>
    <a:srgbClr val="085493"/>
    <a:srgbClr val="384D6D"/>
    <a:srgbClr val="242E48"/>
    <a:srgbClr val="344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>
        <p:scale>
          <a:sx n="75" d="100"/>
          <a:sy n="75" d="100"/>
        </p:scale>
        <p:origin x="-1062" y="-750"/>
      </p:cViewPr>
      <p:guideLst>
        <p:guide orient="horz" pos="559"/>
        <p:guide orient="horz" pos="910"/>
        <p:guide orient="horz" pos="3992"/>
        <p:guide orient="horz" pos="130"/>
        <p:guide orient="horz" pos="4184"/>
        <p:guide pos="518"/>
        <p:guide pos="5626"/>
        <p:guide pos="5263"/>
        <p:guide pos="154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768" y="-96"/>
      </p:cViewPr>
      <p:guideLst>
        <p:guide orient="horz" pos="436"/>
        <p:guide orient="horz" pos="2662"/>
        <p:guide pos="3817"/>
        <p:guide pos="64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37" cy="469773"/>
          </a:xfrm>
          <a:prstGeom prst="rect">
            <a:avLst/>
          </a:prstGeom>
        </p:spPr>
        <p:txBody>
          <a:bodyPr vert="horz" wrap="square" lIns="82625" tIns="41313" rIns="82625" bIns="41313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47" y="0"/>
            <a:ext cx="3078237" cy="469773"/>
          </a:xfrm>
          <a:prstGeom prst="rect">
            <a:avLst/>
          </a:prstGeom>
        </p:spPr>
        <p:txBody>
          <a:bodyPr vert="horz" wrap="square" lIns="82625" tIns="41313" rIns="82625" bIns="41313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920C2000-0637-4F90-9EA0-F63C7A9CEFF0}" type="datetime1">
              <a:rPr lang="en-US"/>
              <a:pPr/>
              <a:t>11/28/2014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309"/>
            <a:ext cx="3078237" cy="469772"/>
          </a:xfrm>
          <a:prstGeom prst="rect">
            <a:avLst/>
          </a:prstGeom>
        </p:spPr>
        <p:txBody>
          <a:bodyPr vert="horz" wrap="square" lIns="82625" tIns="41313" rIns="82625" bIns="41313" numCol="1" anchor="b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47" y="8917309"/>
            <a:ext cx="3078237" cy="469772"/>
          </a:xfrm>
          <a:prstGeom prst="rect">
            <a:avLst/>
          </a:prstGeom>
        </p:spPr>
        <p:txBody>
          <a:bodyPr vert="horz" wrap="square" lIns="82625" tIns="41313" rIns="82625" bIns="41313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12D14162-AE40-464A-A45D-71A225B37C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1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4913" y="714375"/>
            <a:ext cx="4689475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10248" y="4459352"/>
            <a:ext cx="5678996" cy="42237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9729" cy="4683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654116" algn="l"/>
                <a:tab pos="1308232" algn="l"/>
                <a:tab pos="1962348" algn="l"/>
                <a:tab pos="2616464" algn="l"/>
              </a:tabLst>
              <a:defRPr sz="13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019762" y="0"/>
            <a:ext cx="3079729" cy="4683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654116" algn="l"/>
                <a:tab pos="1308232" algn="l"/>
                <a:tab pos="1962348" algn="l"/>
                <a:tab pos="2616464" algn="l"/>
              </a:tabLst>
              <a:defRPr sz="13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8920097"/>
            <a:ext cx="3079729" cy="4683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654116" algn="l"/>
                <a:tab pos="1308232" algn="l"/>
                <a:tab pos="1962348" algn="l"/>
                <a:tab pos="2616464" algn="l"/>
              </a:tabLst>
              <a:defRPr sz="13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019762" y="8920097"/>
            <a:ext cx="3079729" cy="4683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654116" algn="l"/>
                <a:tab pos="1308232" algn="l"/>
                <a:tab pos="1962348" algn="l"/>
                <a:tab pos="2616464" algn="l"/>
              </a:tabLst>
              <a:defRPr sz="13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A126427-F713-49EF-B502-1563E1D4C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317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Arial" pitchFamily="34" charset="0"/>
        <a:ea typeface="ＭＳ Ｐゴシック" charset="-128"/>
        <a:cs typeface="Arial" pitchFamily="34" charset="0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22325" y="255588"/>
            <a:ext cx="7532688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2325" y="1454150"/>
            <a:ext cx="7532688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415925" y="6564313"/>
            <a:ext cx="2889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7360">
                <a:solidFill>
                  <a:srgbClr val="454C5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hangingPunct="0">
              <a:lnSpc>
                <a:spcPct val="95000"/>
              </a:lnSpc>
            </a:pPr>
            <a:endParaRPr lang="en-US" altLang="en-US" sz="1800" smtClean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30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1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115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11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115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Green</a:t>
            </a:r>
            <a:r>
              <a:rPr lang="hu-HU" dirty="0" smtClean="0"/>
              <a:t> </a:t>
            </a:r>
            <a:r>
              <a:rPr lang="hu-HU" dirty="0" err="1" smtClean="0"/>
              <a:t>background</a:t>
            </a:r>
            <a:r>
              <a:rPr lang="hu-HU" dirty="0" smtClean="0"/>
              <a:t> </a:t>
            </a:r>
            <a:r>
              <a:rPr lang="hu-HU" dirty="0" err="1" smtClean="0"/>
              <a:t>color</a:t>
            </a:r>
            <a:r>
              <a:rPr lang="hu-HU" dirty="0" smtClean="0"/>
              <a:t> </a:t>
            </a:r>
            <a:r>
              <a:rPr lang="hu-HU" dirty="0" err="1" smtClean="0"/>
              <a:t>defined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master</a:t>
            </a:r>
            <a:r>
              <a:rPr lang="hu-HU" dirty="0" smtClean="0"/>
              <a:t> </a:t>
            </a:r>
            <a:r>
              <a:rPr lang="hu-HU" dirty="0" err="1" smtClean="0"/>
              <a:t>slide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930400" y="2443162"/>
            <a:ext cx="5197475" cy="135413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dirty="0" err="1" smtClean="0"/>
              <a:t>Blue</a:t>
            </a:r>
            <a:r>
              <a:rPr lang="hu-HU" dirty="0" smtClean="0"/>
              <a:t> </a:t>
            </a:r>
            <a:r>
              <a:rPr lang="hu-HU" dirty="0" err="1" smtClean="0"/>
              <a:t>background</a:t>
            </a:r>
            <a:r>
              <a:rPr lang="hu-HU" dirty="0" smtClean="0"/>
              <a:t> </a:t>
            </a:r>
            <a:r>
              <a:rPr lang="hu-HU" dirty="0" err="1" smtClean="0"/>
              <a:t>color</a:t>
            </a:r>
            <a:r>
              <a:rPr lang="hu-HU" dirty="0" smtClean="0"/>
              <a:t> </a:t>
            </a:r>
            <a:r>
              <a:rPr lang="hu-HU" dirty="0" err="1" smtClean="0"/>
              <a:t>defined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theme</a:t>
            </a:r>
            <a:endParaRPr lang="de-DE" sz="1200" b="0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2101850" y="4699000"/>
            <a:ext cx="4857750" cy="1285875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dirty="0" smtClean="0"/>
              <a:t>Red </a:t>
            </a:r>
            <a:r>
              <a:rPr lang="hu-HU" dirty="0" err="1" smtClean="0"/>
              <a:t>background</a:t>
            </a:r>
            <a:r>
              <a:rPr lang="hu-HU" dirty="0" smtClean="0"/>
              <a:t> </a:t>
            </a:r>
            <a:r>
              <a:rPr lang="hu-HU" dirty="0" err="1" smtClean="0"/>
              <a:t>color</a:t>
            </a:r>
            <a:r>
              <a:rPr lang="hu-HU" dirty="0" smtClean="0"/>
              <a:t> </a:t>
            </a:r>
            <a:r>
              <a:rPr lang="hu-HU" dirty="0" err="1" smtClean="0"/>
              <a:t>defined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direct</a:t>
            </a:r>
            <a:r>
              <a:rPr lang="hu-HU" dirty="0" smtClean="0"/>
              <a:t> </a:t>
            </a:r>
            <a:r>
              <a:rPr lang="hu-HU" dirty="0" err="1" smtClean="0"/>
              <a:t>formatting</a:t>
            </a:r>
            <a:endParaRPr lang="de-DE" sz="1200" b="0" dirty="0"/>
          </a:p>
        </p:txBody>
      </p:sp>
    </p:spTree>
    <p:extLst>
      <p:ext uri="{BB962C8B-B14F-4D97-AF65-F5344CB8AC3E}">
        <p14:creationId xmlns:p14="http://schemas.microsoft.com/office/powerpoint/2010/main" val="58584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Times New Roman" panose="02020603050405020304" pitchFamily="18" charset="0"/>
            <a:cs typeface="Segoe UI" panose="020B0502040204020203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Times New Roman" panose="02020603050405020304" pitchFamily="18" charset="0"/>
            <a:cs typeface="Segoe UI" panose="020B0502040204020203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heme Colors">
      <a:dk1>
        <a:srgbClr val="454C51"/>
      </a:dk1>
      <a:lt1>
        <a:srgbClr val="FFFFFF"/>
      </a:lt1>
      <a:dk2>
        <a:srgbClr val="6A737B"/>
      </a:dk2>
      <a:lt2>
        <a:srgbClr val="E4E5E6"/>
      </a:lt2>
      <a:accent1>
        <a:srgbClr val="ED1C24"/>
      </a:accent1>
      <a:accent2>
        <a:srgbClr val="F7AC07"/>
      </a:accent2>
      <a:accent3>
        <a:srgbClr val="7AC142"/>
      </a:accent3>
      <a:accent4>
        <a:srgbClr val="72AEB6"/>
      </a:accent4>
      <a:accent5>
        <a:srgbClr val="546291"/>
      </a:accent5>
      <a:accent6>
        <a:srgbClr val="00AEEF"/>
      </a:accent6>
      <a:hlink>
        <a:srgbClr val="7AC142"/>
      </a:hlink>
      <a:folHlink>
        <a:srgbClr val="94A0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</Words>
  <Application>Microsoft Office PowerPoint</Application>
  <PresentationFormat>Diavetítés a képernyőre (4:3 oldalarány)</PresentationFormat>
  <Paragraphs>3</Paragraphs>
  <Slides>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2" baseType="lpstr">
      <vt:lpstr>Office Theme</vt:lpstr>
      <vt:lpstr>Green background color defined by master slide</vt:lpstr>
    </vt:vector>
  </TitlesOfParts>
  <Company>ACME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ACME Corporate Presentation Template 2011</dc:title>
  <dc:creator>John Doe</dc:creator>
  <dc:description>Template Version 12:  6/8/14</dc:description>
  <cp:lastModifiedBy>zolnai</cp:lastModifiedBy>
  <cp:revision>28</cp:revision>
  <cp:lastPrinted>2014-10-14T15:54:00Z</cp:lastPrinted>
  <dcterms:created xsi:type="dcterms:W3CDTF">2011-07-21T20:23:09Z</dcterms:created>
  <dcterms:modified xsi:type="dcterms:W3CDTF">2014-11-28T18:06:54Z</dcterms:modified>
</cp:coreProperties>
</file>