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7556500" cy="10691813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40" y="-102"/>
      </p:cViewPr>
      <p:guideLst>
        <p:guide orient="horz" pos="559"/>
        <p:guide orient="horz" pos="1013"/>
        <p:guide orient="horz" pos="789"/>
        <p:guide orient="horz" pos="3992"/>
        <p:guide pos="631"/>
        <p:guide pos="5403"/>
        <p:guide pos="510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220" y="-12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fld id="{70184711-3D9F-42BF-9970-DB9FEDE18393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5238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fld id="{F421B694-1FFF-402D-A9F6-5822ABCC2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fld id="{61AC9699-8446-46F9-A599-9C3B1106C2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47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37175" cy="4003675"/>
          </a:xfrm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Symbol" pitchFamily="18" charset="2"/>
              <a:buNone/>
            </a:pPr>
            <a:fld id="{09EF7878-9BF2-446E-8846-27EBF7D2DD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Symbol" pitchFamily="18" charset="2"/>
                <a:buNone/>
              </a:pPr>
              <a:t>1</a:t>
            </a:fld>
            <a:endParaRPr lang="en-GB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0" y="1554480"/>
            <a:ext cx="7556500" cy="4452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950" y="1554163"/>
            <a:ext cx="3702050" cy="4452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554163"/>
            <a:ext cx="3702050" cy="4452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27" y="256032"/>
            <a:ext cx="7443216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696" y="1258888"/>
            <a:ext cx="3703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696" y="1897380"/>
            <a:ext cx="3703320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464" y="1258888"/>
            <a:ext cx="3703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5464" y="1897380"/>
            <a:ext cx="3703320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58213" y="196850"/>
            <a:ext cx="420687" cy="450850"/>
          </a:xfrm>
          <a:prstGeom prst="rect">
            <a:avLst/>
          </a:prstGeom>
          <a:noFill/>
          <a:ln w="27360">
            <a:noFill/>
            <a:round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4250" y="255588"/>
            <a:ext cx="7443788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 (32pt)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554163"/>
            <a:ext cx="7556500" cy="445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 (24pt)</a:t>
            </a:r>
            <a:r>
              <a:rPr lang="ar-SA" smtClean="0"/>
              <a:t>‏</a:t>
            </a:r>
            <a:endParaRPr lang="en-GB" smtClean="0"/>
          </a:p>
          <a:p>
            <a:pPr lvl="1"/>
            <a:r>
              <a:rPr lang="en-GB" smtClean="0"/>
              <a:t>Second Outline Level (20pt)</a:t>
            </a:r>
            <a:r>
              <a:rPr lang="ar-SA" smtClean="0"/>
              <a:t>‏</a:t>
            </a:r>
            <a:endParaRPr lang="en-GB" smtClean="0"/>
          </a:p>
          <a:p>
            <a:pPr lvl="2"/>
            <a:r>
              <a:rPr lang="en-GB" smtClean="0"/>
              <a:t>Third Outline Level (16 pt)</a:t>
            </a:r>
            <a:r>
              <a:rPr lang="ar-SA" smtClean="0"/>
              <a:t>‏</a:t>
            </a:r>
            <a:endParaRPr lang="en-GB" smtClean="0"/>
          </a:p>
          <a:p>
            <a:pPr lvl="3"/>
            <a:r>
              <a:rPr lang="en-GB" smtClean="0"/>
              <a:t>Fourth Outline Level (14pt)</a:t>
            </a:r>
            <a:r>
              <a:rPr lang="ar-SA" smtClean="0"/>
              <a:t>‏</a:t>
            </a:r>
            <a:endParaRPr lang="en-GB" smtClean="0"/>
          </a:p>
          <a:p>
            <a:pPr lvl="4"/>
            <a:r>
              <a:rPr lang="en-GB" smtClean="0"/>
              <a:t>Fifth Outline Level (12pt)</a:t>
            </a:r>
            <a:r>
              <a:rPr lang="ar-SA" smtClean="0"/>
              <a:t>‏</a:t>
            </a:r>
            <a:endParaRPr lang="en-GB" smtClean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4400" y="6410325"/>
            <a:ext cx="5768975" cy="236538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6B6B6B"/>
                </a:solidFill>
                <a:latin typeface="Arial" charset="0"/>
                <a:cs typeface="Lucida Sans Unicode" charset="0"/>
              </a:rPr>
              <a:t>©  Novell, Inc.  All rights reserved.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8938" y="6373813"/>
            <a:ext cx="381000" cy="274637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E5731C-DF87-4C09-A079-2C2F97D737A1}" type="slidenum">
              <a:rPr lang="en-GB" sz="1200" b="1" baseline="1000">
                <a:solidFill>
                  <a:srgbClr val="3C3C41"/>
                </a:solidFill>
                <a:latin typeface="Arial" charset="0"/>
                <a:cs typeface="Lucida Sans Unicode" charset="0"/>
              </a:rPr>
              <a:pPr algn="r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200" b="1" baseline="1000">
              <a:solidFill>
                <a:srgbClr val="3C3C41"/>
              </a:solidFill>
              <a:latin typeface="Arial" charset="0"/>
              <a:cs typeface="Lucida Sans Unicode" charset="0"/>
            </a:endParaRPr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001713" y="0"/>
            <a:ext cx="7088187" cy="222250"/>
            <a:chOff x="631" y="0"/>
            <a:chExt cx="4465" cy="140"/>
          </a:xfrm>
        </p:grpSpPr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631" y="0"/>
              <a:ext cx="4466" cy="141"/>
            </a:xfrm>
            <a:prstGeom prst="roundRect">
              <a:avLst>
                <a:gd name="adj" fmla="val 713"/>
              </a:avLst>
            </a:prstGeom>
            <a:solidFill>
              <a:srgbClr val="00AEEF"/>
            </a:solidFill>
            <a:ln w="2736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cs typeface="Lucida Sans Unicode" charset="0"/>
              </a:endParaRPr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631" y="0"/>
              <a:ext cx="4466" cy="141"/>
            </a:xfrm>
            <a:prstGeom prst="roundRect">
              <a:avLst>
                <a:gd name="adj" fmla="val 713"/>
              </a:avLst>
            </a:prstGeom>
            <a:solidFill>
              <a:srgbClr val="00AEEF"/>
            </a:solidFill>
            <a:ln w="2736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>
                  <a:solidFill>
                    <a:srgbClr val="3C3C41"/>
                  </a:solidFill>
                  <a:latin typeface="Arial" charset="0"/>
                  <a:cs typeface="Lucida Sans Unicode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5pPr>
      <a:lvl6pPr marL="15367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6pPr>
      <a:lvl7pPr marL="19939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7pPr>
      <a:lvl8pPr marL="24511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8pPr>
      <a:lvl9pPr marL="29083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9pPr>
    </p:titleStyle>
    <p:bodyStyle>
      <a:lvl1pPr marL="168275" indent="-168275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Arial" charset="0"/>
        </a:defRPr>
      </a:lvl1pPr>
      <a:lvl2pPr marL="512763" indent="-169863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04863" indent="-177800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&gt;"/>
        <a:defRPr sz="1600">
          <a:solidFill>
            <a:schemeClr val="tx1"/>
          </a:solidFill>
          <a:latin typeface="+mn-lt"/>
          <a:cs typeface="+mn-cs"/>
        </a:defRPr>
      </a:lvl3pPr>
      <a:lvl4pPr marL="1087438" indent="-168275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4pPr>
      <a:lvl5pPr marL="1316038" indent="-114300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~"/>
        <a:defRPr sz="1200">
          <a:solidFill>
            <a:schemeClr val="tx1"/>
          </a:solidFill>
          <a:latin typeface="+mn-lt"/>
          <a:cs typeface="+mn-cs"/>
        </a:defRPr>
      </a:lvl5pPr>
      <a:lvl6pPr marL="17732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6pPr>
      <a:lvl7pPr marL="22304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7pPr>
      <a:lvl8pPr marL="26876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8pPr>
      <a:lvl9pPr marL="31448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rderCallout1"/>
          <p:cNvSpPr/>
          <p:nvPr/>
        </p:nvSpPr>
        <p:spPr bwMode="auto">
          <a:xfrm>
            <a:off x="350000" y="450000"/>
            <a:ext cx="400000" cy="400000"/>
          </a:xfrm>
          <a:custGeom>
            <a:avLst>
              <a:gd name="adj1" fmla="val 18750"/>
              <a:gd name="adj2" fmla="val -8333"/>
              <a:gd name="adj3" fmla="val 112500"/>
              <a:gd name="adj4" fmla="val -3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" name="actionButtonSound"/>
          <p:cNvSpPr/>
          <p:nvPr/>
        </p:nvSpPr>
        <p:spPr bwMode="auto">
          <a:xfrm>
            <a:off x="850000" y="4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1 8"/>
              <a:gd name="g15" fmla="*/ g13 5 16"/>
              <a:gd name="g16" fmla="*/ g13 5 8"/>
              <a:gd name="g17" fmla="*/ g13 11 16"/>
              <a:gd name="g18" fmla="*/ g13 3 4"/>
              <a:gd name="g19" fmla="*/ g13 7 8"/>
              <a:gd name="g20" fmla="+- g9 g14 0"/>
              <a:gd name="g21" fmla="+- g9 g15 0"/>
              <a:gd name="g22" fmla="+- g9 g17 0"/>
              <a:gd name="g23" fmla="+- g9 g19 0"/>
              <a:gd name="g24" fmla="+- g11 g15 0"/>
              <a:gd name="g25" fmla="+- g11 g16 0"/>
              <a:gd name="g26" fmla="+- g11 g18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1" y="g21"/>
                </a:moveTo>
                <a:lnTo>
                  <a:pt x="g11" y="g22"/>
                </a:lnTo>
                <a:lnTo>
                  <a:pt x="g24" y="g22"/>
                </a:lnTo>
                <a:lnTo>
                  <a:pt x="g25" y="g10"/>
                </a:lnTo>
                <a:lnTo>
                  <a:pt x="g25" y="g9"/>
                </a:lnTo>
                <a:lnTo>
                  <a:pt x="g24" y="g21"/>
                </a:lnTo>
                <a:close/>
              </a:path>
              <a:path fill="darken" stroke="0" extrusionOk="0">
                <a:moveTo>
                  <a:pt x="g11" y="g21"/>
                </a:moveTo>
                <a:lnTo>
                  <a:pt x="g11" y="g22"/>
                </a:lnTo>
                <a:lnTo>
                  <a:pt x="g24" y="g22"/>
                </a:lnTo>
                <a:lnTo>
                  <a:pt x="g25" y="g10"/>
                </a:lnTo>
                <a:lnTo>
                  <a:pt x="g25" y="g9"/>
                </a:lnTo>
                <a:lnTo>
                  <a:pt x="g24" y="g21"/>
                </a:lnTo>
                <a:close/>
              </a:path>
              <a:path fill="none" extrusionOk="0">
                <a:moveTo>
                  <a:pt x="g11" y="g21"/>
                </a:moveTo>
                <a:lnTo>
                  <a:pt x="g24" y="g21"/>
                </a:lnTo>
                <a:lnTo>
                  <a:pt x="g25" y="g9"/>
                </a:lnTo>
                <a:lnTo>
                  <a:pt x="g25" y="g10"/>
                </a:lnTo>
                <a:lnTo>
                  <a:pt x="g24" y="g22"/>
                </a:lnTo>
                <a:lnTo>
                  <a:pt x="g11" y="g22"/>
                </a:lnTo>
                <a:close/>
                <a:moveTo>
                  <a:pt x="g26" y="g21"/>
                </a:moveTo>
                <a:lnTo>
                  <a:pt x="g12" y="g20"/>
                </a:lnTo>
                <a:moveTo>
                  <a:pt x="g26" y="vc"/>
                </a:moveTo>
                <a:lnTo>
                  <a:pt x="g12" y="vc"/>
                </a:lnTo>
                <a:moveTo>
                  <a:pt x="g26" y="g22"/>
                </a:moveTo>
                <a:lnTo>
                  <a:pt x="g12" y="g23"/>
                </a:lnTo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" name="plaqueTabs"/>
          <p:cNvSpPr/>
          <p:nvPr/>
        </p:nvSpPr>
        <p:spPr bwMode="auto">
          <a:xfrm>
            <a:off x="1350000" y="450000"/>
            <a:ext cx="400000" cy="400000"/>
          </a:xfrm>
          <a:custGeom>
            <a:avLst/>
            <a:gdLst>
              <a:gd name="md" fmla="mod w h 0"/>
              <a:gd name="dx" fmla="*/ 1 md 20"/>
              <a:gd name="y1" fmla="+- 0 b dx"/>
              <a:gd name="x1" fmla="+- 0 r dx"/>
            </a:gdLst>
            <a:ahLst/>
            <a:cxnLst>
              <a:cxn ang="cd2">
                <a:pos x="l" y="t"/>
              </a:cxn>
              <a:cxn ang="cd2">
                <a:pos x="l" y="dx"/>
              </a:cxn>
              <a:cxn ang="cd2">
                <a:pos x="l" y="y1"/>
              </a:cxn>
              <a:cxn ang="cd2">
                <a:pos x="l" y="b"/>
              </a:cxn>
              <a:cxn ang="3cd4">
                <a:pos x="dx" y="t"/>
              </a:cxn>
              <a:cxn ang="3cd4">
                <a:pos x="x1" y="t"/>
              </a:cxn>
              <a:cxn ang="cd4">
                <a:pos x="dx" y="b"/>
              </a:cxn>
              <a:cxn ang="cd4">
                <a:pos x="x1" y="b"/>
              </a:cxn>
              <a:cxn ang="0">
                <a:pos x="r" y="t"/>
              </a:cxn>
              <a:cxn ang="0">
                <a:pos x="r" y="dx"/>
              </a:cxn>
              <a:cxn ang="0">
                <a:pos x="r" y="y1"/>
              </a:cxn>
              <a:cxn ang="0">
                <a:pos x="r" y="b"/>
              </a:cxn>
            </a:cxnLst>
            <a:rect l="dx" t="dx" r="x1" b="y1"/>
            <a:pathLst>
              <a:path>
                <a:moveTo>
                  <a:pt x="l" y="t"/>
                </a:moveTo>
                <a:lnTo>
                  <a:pt x="dx" y="t"/>
                </a:lnTo>
                <a:arcTo wR="dx" hR="dx" stAng="0" swAng="cd4"/>
                <a:close/>
              </a:path>
              <a:path>
                <a:moveTo>
                  <a:pt x="l" y="y1"/>
                </a:moveTo>
                <a:arcTo wR="dx" hR="dx" stAng="3cd4" swAng="cd4"/>
                <a:lnTo>
                  <a:pt x="l" y="b"/>
                </a:lnTo>
                <a:close/>
              </a:path>
              <a:path>
                <a:moveTo>
                  <a:pt x="r" y="t"/>
                </a:moveTo>
                <a:lnTo>
                  <a:pt x="r" y="dx"/>
                </a:lnTo>
                <a:arcTo wR="dx" hR="dx" stAng="cd4" swAng="cd4"/>
                <a:close/>
              </a:path>
              <a:path>
                <a:moveTo>
                  <a:pt x="x1" y="b"/>
                </a:moveTo>
                <a:arcTo wR="dx" hR="dx" stAng="cd2" swAng="cd4"/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" name="curvedLeftArrow"/>
          <p:cNvSpPr/>
          <p:nvPr/>
        </p:nvSpPr>
        <p:spPr bwMode="auto">
          <a:xfrm>
            <a:off x="1850000" y="450000"/>
            <a:ext cx="400000" cy="400000"/>
          </a:xfrm>
          <a:custGeom>
            <a:avLst>
              <a:gd name="adj1" fmla="val 25000"/>
              <a:gd name="adj2" fmla="val 50000"/>
              <a:gd name="adj3" fmla="val 25000"/>
            </a:avLst>
            <a:gdLst>
              <a:gd name="maxAdj2" fmla="*/ 50000 h ss"/>
              <a:gd name="a2" fmla="pin 0 adj2 maxAdj2"/>
              <a:gd name="a1" fmla="pin 0 adj1 a2"/>
              <a:gd name="th" fmla="*/ ss a1 100000"/>
              <a:gd name="aw" fmla="*/ ss a2 100000"/>
              <a:gd name="q1" fmla="+/ th aw 4"/>
              <a:gd name="hR" fmla="+- hd2 0 q1"/>
              <a:gd name="q7" fmla="*/ hR 2 1"/>
              <a:gd name="q8" fmla="*/ q7 q7 1"/>
              <a:gd name="q9" fmla="*/ th th 1"/>
              <a:gd name="q10" fmla="+- q8 0 q9"/>
              <a:gd name="q11" fmla="sqrt q10"/>
              <a:gd name="idx" fmla="*/ q11 w q7"/>
              <a:gd name="maxAdj3" fmla="*/ 100000 idx ss"/>
              <a:gd name="a3" fmla="pin 0 adj3 maxAdj3"/>
              <a:gd name="ah" fmla="*/ ss a3 100000"/>
              <a:gd name="y3" fmla="+- hR th 0"/>
              <a:gd name="q2" fmla="*/ w w 1"/>
              <a:gd name="q3" fmla="*/ ah ah 1"/>
              <a:gd name="q4" fmla="+- q2 0 q3"/>
              <a:gd name="q5" fmla="sqrt q4"/>
              <a:gd name="dy" fmla="*/ q5 hR w"/>
              <a:gd name="y5" fmla="+- hR dy 0"/>
              <a:gd name="y7" fmla="+- y3 dy 0"/>
              <a:gd name="q6" fmla="+- aw 0 th"/>
              <a:gd name="dh" fmla="*/ q6 1 2"/>
              <a:gd name="y4" fmla="+- y5 0 dh"/>
              <a:gd name="y8" fmla="+- y7 dh 0"/>
              <a:gd name="aw2" fmla="*/ aw 1 2"/>
              <a:gd name="y6" fmla="+- b 0 aw2"/>
              <a:gd name="x1" fmla="+- l ah 0"/>
              <a:gd name="swAng" fmla="at2 ah dy"/>
              <a:gd name="mswAng" fmla="+- 0 0 swAng"/>
              <a:gd name="ix" fmla="+- l idx 0"/>
              <a:gd name="iy" fmla="+/ hR y3 2"/>
              <a:gd name="q12" fmla="*/ th 1 2"/>
              <a:gd name="dang2" fmla="at2 idx q12"/>
              <a:gd name="swAng2" fmla="+- dang2 0 swAng"/>
              <a:gd name="swAng3" fmla="+- swAng dang2 0"/>
              <a:gd name="stAng3" fmla="+- 0 0 dang2"/>
            </a:gdLst>
            <a:ahLst>
              <a:ahXY gdRefY="adj1" maxY="a2">
                <a:pos x="x1" y="y5"/>
              </a:ahXY>
              <a:ahXY gdRefY="adj2" maxY="maxAdj2">
                <a:pos x="r" y="y4"/>
              </a:ahXY>
              <a:ahXY gdRefX="adj3" maxX="maxAdj3">
                <a:pos x="x1" y="b"/>
              </a:ahXY>
            </a:ahLst>
            <a:cxnLst>
              <a:cxn ang="cd2">
                <a:pos x="l" y="q12"/>
              </a:cxn>
              <a:cxn ang="cd2">
                <a:pos x="x1" y="y4"/>
              </a:cxn>
              <a:cxn ang="cd3">
                <a:pos x="l" y="y6"/>
              </a:cxn>
              <a:cxn ang="cd4">
                <a:pos x="x1" y="y8"/>
              </a:cxn>
              <a:cxn ang="0">
                <a:pos x="r" y="iy"/>
              </a:cxn>
            </a:cxnLst>
            <a:rect l="l" t="t" r="r" b="b"/>
            <a:pathLst>
              <a:path stroke="0" extrusionOk="0">
                <a:moveTo>
                  <a:pt x="l" y="y6"/>
                </a:moveTo>
                <a:lnTo>
                  <a:pt x="x1" y="y4"/>
                </a:lnTo>
                <a:lnTo>
                  <a:pt x="x1" y="y5"/>
                </a:lnTo>
                <a:arcTo wR="w" hR="hR" stAng="swAng" swAng="swAng2"/>
                <a:arcTo wR="w" hR="hR" stAng="stAng3" swAng="swAng3"/>
                <a:lnTo>
                  <a:pt x="x1" y="y8"/>
                </a:lnTo>
                <a:close/>
              </a:path>
              <a:path fill="darkenLess" stroke="0" extrusionOk="0">
                <a:moveTo>
                  <a:pt x="r" y="y3"/>
                </a:moveTo>
                <a:arcTo wR="w" hR="hR" stAng="0" swAng="-5400000"/>
                <a:lnTo>
                  <a:pt x="l" y="t"/>
                </a:lnTo>
                <a:arcTo wR="w" hR="hR" stAng="3cd4" swAng="cd4"/>
                <a:close/>
              </a:path>
              <a:path fill="none" extrusionOk="0">
                <a:moveTo>
                  <a:pt x="r" y="y3"/>
                </a:moveTo>
                <a:arcTo wR="w" hR="hR" stAng="0" swAng="-5400000"/>
                <a:lnTo>
                  <a:pt x="l" y="t"/>
                </a:lnTo>
                <a:arcTo wR="w" hR="hR" stAng="3cd4" swAng="cd4"/>
                <a:lnTo>
                  <a:pt x="r" y="y3"/>
                </a:lnTo>
                <a:arcTo wR="w" hR="hR" stAng="0" swAng="swAng"/>
                <a:lnTo>
                  <a:pt x="x1" y="y8"/>
                </a:lnTo>
                <a:lnTo>
                  <a:pt x="l" y="y6"/>
                </a:lnTo>
                <a:lnTo>
                  <a:pt x="x1" y="y4"/>
                </a:lnTo>
                <a:lnTo>
                  <a:pt x="x1" y="y5"/>
                </a:lnTo>
                <a:arcTo wR="w" hR="hR" stAng="swAng" swAng="swAng2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0" name="octagon"/>
          <p:cNvSpPr/>
          <p:nvPr/>
        </p:nvSpPr>
        <p:spPr bwMode="auto">
          <a:xfrm>
            <a:off x="2350000" y="450000"/>
            <a:ext cx="400000" cy="400000"/>
          </a:xfrm>
          <a:custGeom>
            <a:avLst>
              <a:gd name="adj" fmla="val 29289"/>
            </a:avLst>
            <a:gdLst>
              <a:gd name="a" fmla="pin 0 adj 50000"/>
              <a:gd name="x1" fmla="*/ ss a 100000"/>
              <a:gd name="x2" fmla="+- r 0 x1"/>
              <a:gd name="y2" fmla="+- b 0 x1"/>
              <a:gd name="il" fmla="*/ x1 1 2"/>
              <a:gd name="ir" fmla="+- r 0 il"/>
              <a:gd name="ib" fmla="+- b 0 il"/>
            </a:gdLst>
            <a:ahLst>
              <a:ahXY gdRefX="adj" maxX="50000">
                <a:pos x="x1" y="t"/>
              </a:ahXY>
            </a:ahLst>
            <a:cxnLst>
              <a:cxn ang="0">
                <a:pos x="r" y="x1"/>
              </a:cxn>
              <a:cxn ang="0">
                <a:pos x="r" y="y2"/>
              </a:cxn>
              <a:cxn ang="cd4">
                <a:pos x="x2" y="b"/>
              </a:cxn>
              <a:cxn ang="cd4">
                <a:pos x="x1" y="b"/>
              </a:cxn>
              <a:cxn ang="cd2">
                <a:pos x="l" y="y2"/>
              </a:cxn>
              <a:cxn ang="cd2">
                <a:pos x="l" y="x1"/>
              </a:cxn>
              <a:cxn ang="3cd4">
                <a:pos x="x1" y="t"/>
              </a:cxn>
              <a:cxn ang="3cd4">
                <a:pos x="x2" y="t"/>
              </a:cxn>
            </a:cxnLst>
            <a:rect l="il" t="il" r="ir" b="ib"/>
            <a:pathLst>
              <a:path>
                <a:moveTo>
                  <a:pt x="l" y="x1"/>
                </a:moveTo>
                <a:lnTo>
                  <a:pt x="x1" y="t"/>
                </a:lnTo>
                <a:lnTo>
                  <a:pt x="x2" y="t"/>
                </a:lnTo>
                <a:lnTo>
                  <a:pt x="r" y="x1"/>
                </a:lnTo>
                <a:lnTo>
                  <a:pt x="r" y="y2"/>
                </a:lnTo>
                <a:lnTo>
                  <a:pt x="x2" y="b"/>
                </a:lnTo>
                <a:lnTo>
                  <a:pt x="x1" y="b"/>
                </a:lnTo>
                <a:lnTo>
                  <a:pt x="l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1" name="leftRightRibbon"/>
          <p:cNvSpPr/>
          <p:nvPr/>
        </p:nvSpPr>
        <p:spPr bwMode="auto">
          <a:xfrm>
            <a:off x="2850000" y="450000"/>
            <a:ext cx="400000" cy="400000"/>
          </a:xfrm>
          <a:custGeom>
            <a:avLst>
              <a:gd name="adj1" fmla="val 50000"/>
              <a:gd name="adj2" fmla="val 50000"/>
              <a:gd name="adj3" fmla="val 16667"/>
            </a:avLst>
            <a:gdLst>
              <a:gd name="a3" fmla="pin 0 adj3 33333"/>
              <a:gd name="maxAdj1" fmla="+- 100000 0 a3"/>
              <a:gd name="a1" fmla="pin 0 adj1 maxAdj1"/>
              <a:gd name="w1" fmla="+- wd2 0 wd32"/>
              <a:gd name="maxAdj2" fmla="*/ 100000 w1 ss"/>
              <a:gd name="a2" fmla="pin 0 adj2 maxAdj2"/>
              <a:gd name="x1" fmla="*/ ss a2 100000"/>
              <a:gd name="x4" fmla="+- r 0 x1"/>
              <a:gd name="dy1" fmla="*/ h a1 200000"/>
              <a:gd name="dy2" fmla="*/ h a3 -200000"/>
              <a:gd name="ly1" fmla="+- vc dy2 dy1"/>
              <a:gd name="ry4" fmla="+- vc dy1 dy2"/>
              <a:gd name="ly2" fmla="+- ly1 dy1 0"/>
              <a:gd name="ry3" fmla="+- b 0 ly2"/>
              <a:gd name="ly4" fmla="*/ ly2 2 1"/>
              <a:gd name="ry1" fmla="+- b 0 ly4"/>
              <a:gd name="ly3" fmla="+- ly4 0 ly1"/>
              <a:gd name="ry2" fmla="+- b 0 ly3"/>
              <a:gd name="hR" fmla="*/ a3 ss 400000"/>
              <a:gd name="x2" fmla="+- hc 0 wd32"/>
              <a:gd name="x3" fmla="+- hc wd32 0"/>
              <a:gd name="y1" fmla="+- ly1 hR 0"/>
              <a:gd name="y2" fmla="+- ry2 0 hR"/>
            </a:gdLst>
            <a:ahLst>
              <a:ahXY gdRefY="adj1" maxY="maxAdj1">
                <a:pos x="x4" y="ry2"/>
              </a:ahXY>
              <a:ahXY gdRefX="adj2" maxX="maxAdj2">
                <a:pos x="x1" y="t"/>
              </a:ahXY>
              <a:ahXY gdRefY="adj3" maxY="33333">
                <a:pos x="x3" y="ry2"/>
              </a:ahXY>
            </a:ahLst>
            <a:cxnLst>
              <a:cxn ang="0">
                <a:pos x="r" y="ry3"/>
              </a:cxn>
              <a:cxn ang="cd4">
                <a:pos x="x4" y="b"/>
              </a:cxn>
              <a:cxn ang="cd4">
                <a:pos x="x1" y="ly4"/>
              </a:cxn>
              <a:cxn ang="cd2">
                <a:pos x="l" y="ly2"/>
              </a:cxn>
              <a:cxn ang="3cd4">
                <a:pos x="x1" y="t"/>
              </a:cxn>
              <a:cxn ang="3cd4">
                <a:pos x="x4" y="ry1"/>
              </a:cxn>
            </a:cxnLst>
            <a:rect l="x1" t="ly1" r="x4" b="ry4"/>
            <a:pathLst>
              <a:path stroke="0" extrusionOk="0">
                <a:moveTo>
                  <a:pt x="l" y="ly2"/>
                </a:moveTo>
                <a:lnTo>
                  <a:pt x="x1" y="t"/>
                </a:lnTo>
                <a:lnTo>
                  <a:pt x="x1" y="ly1"/>
                </a:lnTo>
                <a:lnTo>
                  <a:pt x="hc" y="ly1"/>
                </a:lnTo>
                <a:arcTo wR="wd32" hR="hR" stAng="3cd4" swAng="cd2"/>
                <a:arcTo wR="wd32" hR="hR" stAng="3cd4" swAng="-10800000"/>
                <a:lnTo>
                  <a:pt x="x4" y="ry2"/>
                </a:lnTo>
                <a:lnTo>
                  <a:pt x="x4" y="ry1"/>
                </a:lnTo>
                <a:lnTo>
                  <a:pt x="r" y="ry3"/>
                </a:lnTo>
                <a:lnTo>
                  <a:pt x="x4" y="b"/>
                </a:lnTo>
                <a:lnTo>
                  <a:pt x="x4" y="ry4"/>
                </a:lnTo>
                <a:lnTo>
                  <a:pt x="hc" y="ry4"/>
                </a:lnTo>
                <a:arcTo wR="wd32" hR="hR" stAng="cd4" swAng="cd4"/>
                <a:lnTo>
                  <a:pt x="x2" y="ly3"/>
                </a:lnTo>
                <a:lnTo>
                  <a:pt x="x1" y="ly3"/>
                </a:lnTo>
                <a:lnTo>
                  <a:pt x="x1" y="ly4"/>
                </a:lnTo>
                <a:close/>
              </a:path>
              <a:path fill="darkenLess" stroke="0" extrusionOk="0">
                <a:moveTo>
                  <a:pt x="x3" y="y1"/>
                </a:moveTo>
                <a:arcTo wR="wd32" hR="hR" stAng="0" swAng="cd4"/>
                <a:arcTo wR="wd32" hR="hR" stAng="3cd4" swAng="-10800000"/>
                <a:lnTo>
                  <a:pt x="x3" y="ry2"/>
                </a:lnTo>
                <a:close/>
              </a:path>
              <a:path fill="none" extrusionOk="0">
                <a:moveTo>
                  <a:pt x="l" y="ly2"/>
                </a:moveTo>
                <a:lnTo>
                  <a:pt x="x1" y="t"/>
                </a:lnTo>
                <a:lnTo>
                  <a:pt x="x1" y="ly1"/>
                </a:lnTo>
                <a:lnTo>
                  <a:pt x="hc" y="ly1"/>
                </a:lnTo>
                <a:arcTo wR="wd32" hR="hR" stAng="3cd4" swAng="cd2"/>
                <a:arcTo wR="wd32" hR="hR" stAng="3cd4" swAng="-10800000"/>
                <a:lnTo>
                  <a:pt x="x4" y="ry2"/>
                </a:lnTo>
                <a:lnTo>
                  <a:pt x="x4" y="ry1"/>
                </a:lnTo>
                <a:lnTo>
                  <a:pt x="r" y="ry3"/>
                </a:lnTo>
                <a:lnTo>
                  <a:pt x="x4" y="b"/>
                </a:lnTo>
                <a:lnTo>
                  <a:pt x="x4" y="ry4"/>
                </a:lnTo>
                <a:lnTo>
                  <a:pt x="hc" y="ry4"/>
                </a:lnTo>
                <a:arcTo wR="wd32" hR="hR" stAng="cd4" swAng="cd4"/>
                <a:lnTo>
                  <a:pt x="x2" y="ly3"/>
                </a:lnTo>
                <a:lnTo>
                  <a:pt x="x1" y="ly3"/>
                </a:lnTo>
                <a:lnTo>
                  <a:pt x="x1" y="ly4"/>
                </a:lnTo>
                <a:close/>
                <a:moveTo>
                  <a:pt x="x3" y="y1"/>
                </a:moveTo>
                <a:lnTo>
                  <a:pt x="x3" y="ry2"/>
                </a:lnTo>
                <a:moveTo>
                  <a:pt x="x2" y="y2"/>
                </a:moveTo>
                <a:lnTo>
                  <a:pt x="x2" y="l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2" name="actionButtonInformation"/>
          <p:cNvSpPr/>
          <p:nvPr/>
        </p:nvSpPr>
        <p:spPr bwMode="auto">
          <a:xfrm>
            <a:off x="3350000" y="450000"/>
            <a:ext cx="400000" cy="400000"/>
          </a:xfrm>
          <a:custGeom>
            <a:avLst/>
            <a:gdLst>
              <a:gd name="dx2" fmla="*/ ss 3 8"/>
              <a:gd name="g9" fmla="+- vc 0 dx2"/>
              <a:gd name="g11" fmla="+- hc 0 dx2"/>
              <a:gd name="g13" fmla="*/ ss 3 4"/>
              <a:gd name="g14" fmla="*/ g13 1 32"/>
              <a:gd name="g17" fmla="*/ g13 5 16"/>
              <a:gd name="g18" fmla="*/ g13 3 8"/>
              <a:gd name="g19" fmla="*/ g13 13 32"/>
              <a:gd name="g20" fmla="*/ g13 19 32"/>
              <a:gd name="g22" fmla="*/ g13 11 16"/>
              <a:gd name="g23" fmla="*/ g13 13 16"/>
              <a:gd name="g24" fmla="*/ g13 7 8"/>
              <a:gd name="g25" fmla="+- g9 g14 0"/>
              <a:gd name="g28" fmla="+- g9 g17 0"/>
              <a:gd name="g29" fmla="+- g9 g18 0"/>
              <a:gd name="g30" fmla="+- g9 g23 0"/>
              <a:gd name="g31" fmla="+- g9 g24 0"/>
              <a:gd name="g32" fmla="+- g11 g17 0"/>
              <a:gd name="g34" fmla="+- g11 g19 0"/>
              <a:gd name="g35" fmla="+- g11 g20 0"/>
              <a:gd name="g37" fmla="+- g11 g22 0"/>
              <a:gd name="g38" fmla="*/ g13 3 32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hc" y="g9"/>
                </a:moveTo>
                <a:arcTo wR="dx2" hR="dx2" stAng="3cd4" swAng="21600000"/>
                <a:close/>
              </a:path>
              <a:path fill="darken" stroke="0" extrusionOk="0">
                <a:moveTo>
                  <a:pt x="hc" y="g9"/>
                </a:moveTo>
                <a:arcTo wR="dx2" hR="dx2" stAng="3cd4" swAng="21600000"/>
                <a:close/>
                <a:moveTo>
                  <a:pt x="hc" y="g25"/>
                </a:moveTo>
                <a:arcTo wR="g38" hR="g38" stAng="3cd4" swAng="21600000"/>
                <a:moveTo>
                  <a:pt x="g32" y="g28"/>
                </a:moveTo>
                <a:lnTo>
                  <a:pt x="g32" y="g29"/>
                </a:lnTo>
                <a:lnTo>
                  <a:pt x="g34" y="g29"/>
                </a:lnTo>
                <a:lnTo>
                  <a:pt x="g34" y="g30"/>
                </a:lnTo>
                <a:lnTo>
                  <a:pt x="g32" y="g30"/>
                </a:lnTo>
                <a:lnTo>
                  <a:pt x="g32" y="g31"/>
                </a:lnTo>
                <a:lnTo>
                  <a:pt x="g37" y="g31"/>
                </a:lnTo>
                <a:lnTo>
                  <a:pt x="g37" y="g30"/>
                </a:lnTo>
                <a:lnTo>
                  <a:pt x="g35" y="g30"/>
                </a:lnTo>
                <a:lnTo>
                  <a:pt x="g35" y="g28"/>
                </a:lnTo>
                <a:close/>
              </a:path>
              <a:path fill="lighten" stroke="0" extrusionOk="0">
                <a:moveTo>
                  <a:pt x="hc" y="g25"/>
                </a:moveTo>
                <a:arcTo wR="g38" hR="g38" stAng="3cd4" swAng="21600000"/>
                <a:moveTo>
                  <a:pt x="g32" y="g28"/>
                </a:moveTo>
                <a:lnTo>
                  <a:pt x="g35" y="g28"/>
                </a:lnTo>
                <a:lnTo>
                  <a:pt x="g35" y="g30"/>
                </a:lnTo>
                <a:lnTo>
                  <a:pt x="g37" y="g30"/>
                </a:lnTo>
                <a:lnTo>
                  <a:pt x="g37" y="g31"/>
                </a:lnTo>
                <a:lnTo>
                  <a:pt x="g32" y="g31"/>
                </a:lnTo>
                <a:lnTo>
                  <a:pt x="g32" y="g30"/>
                </a:lnTo>
                <a:lnTo>
                  <a:pt x="g34" y="g30"/>
                </a:lnTo>
                <a:lnTo>
                  <a:pt x="g34" y="g29"/>
                </a:lnTo>
                <a:lnTo>
                  <a:pt x="g32" y="g29"/>
                </a:lnTo>
                <a:close/>
              </a:path>
              <a:path fill="none" extrusionOk="0">
                <a:moveTo>
                  <a:pt x="hc" y="g9"/>
                </a:moveTo>
                <a:arcTo wR="dx2" hR="dx2" stAng="3cd4" swAng="21600000"/>
                <a:close/>
                <a:moveTo>
                  <a:pt x="hc" y="g25"/>
                </a:moveTo>
                <a:arcTo wR="g38" hR="g38" stAng="3cd4" swAng="21600000"/>
                <a:moveTo>
                  <a:pt x="g32" y="g28"/>
                </a:moveTo>
                <a:lnTo>
                  <a:pt x="g35" y="g28"/>
                </a:lnTo>
                <a:lnTo>
                  <a:pt x="g35" y="g30"/>
                </a:lnTo>
                <a:lnTo>
                  <a:pt x="g37" y="g30"/>
                </a:lnTo>
                <a:lnTo>
                  <a:pt x="g37" y="g31"/>
                </a:lnTo>
                <a:lnTo>
                  <a:pt x="g32" y="g31"/>
                </a:lnTo>
                <a:lnTo>
                  <a:pt x="g32" y="g30"/>
                </a:lnTo>
                <a:lnTo>
                  <a:pt x="g34" y="g30"/>
                </a:lnTo>
                <a:lnTo>
                  <a:pt x="g34" y="g29"/>
                </a:lnTo>
                <a:lnTo>
                  <a:pt x="g32" y="g29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3" name="bentConnector5"/>
          <p:cNvSpPr/>
          <p:nvPr/>
        </p:nvSpPr>
        <p:spPr bwMode="auto">
          <a:xfrm>
            <a:off x="3850000" y="450000"/>
            <a:ext cx="400000" cy="400000"/>
          </a:xfrm>
          <a:custGeom>
            <a:avLst>
              <a:gd name="adj1" fmla="val 50000"/>
              <a:gd name="adj2" fmla="val 50000"/>
              <a:gd name="adj3" fmla="val 50000"/>
            </a:avLst>
            <a:gdLst>
              <a:gd name="x1" fmla="*/ w adj1 100000"/>
              <a:gd name="x3" fmla="*/ w adj3 100000"/>
              <a:gd name="x2" fmla="+/ x1 x3 2"/>
              <a:gd name="y2" fmla="*/ h adj2 100000"/>
              <a:gd name="y1" fmla="+/ t y2 2"/>
              <a:gd name="y3" fmla="+/ b y2 2"/>
            </a:gdLst>
            <a:ahLst>
              <a:ahXY gdRefX="adj1" minX="-2147483647" maxX="2147483647">
                <a:pos x="x1" y="y1"/>
              </a:ahXY>
              <a:ahXY gdRefY="adj2" minY="-2147483647" maxY="2147483647">
                <a:pos x="x2" y="y2"/>
              </a:ahXY>
              <a:ahXY gdRefX="adj3" minX="-2147483647" maxX="2147483647">
                <a:pos x="x3" y="y3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lnTo>
                  <a:pt x="x1" y="t"/>
                </a:lnTo>
                <a:lnTo>
                  <a:pt x="x1" y="y2"/>
                </a:lnTo>
                <a:lnTo>
                  <a:pt x="x3" y="y2"/>
                </a:lnTo>
                <a:lnTo>
                  <a:pt x="x3" y="b"/>
                </a:ln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4" name="circularArrow"/>
          <p:cNvSpPr/>
          <p:nvPr/>
        </p:nvSpPr>
        <p:spPr bwMode="auto">
          <a:xfrm>
            <a:off x="4350000" y="450000"/>
            <a:ext cx="400000" cy="400000"/>
          </a:xfrm>
          <a:custGeom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  <a:gdLst>
              <a:gd name="a5" fmla="pin 0 adj5 25000"/>
              <a:gd name="maxAdj1" fmla="*/ a5 2 1"/>
              <a:gd name="a1" fmla="pin 0 adj1 maxAdj1"/>
              <a:gd name="enAng" fmla="pin 1 adj3 21599999"/>
              <a:gd name="stAng" fmla="pin 0 adj4 21599999"/>
              <a:gd name="th" fmla="*/ ss a1 100000"/>
              <a:gd name="thh" fmla="*/ ss a5 100000"/>
              <a:gd name="th2" fmla="*/ th 1 2"/>
              <a:gd name="rw1" fmla="+- wd2 th2 thh"/>
              <a:gd name="rh1" fmla="+- hd2 th2 thh"/>
              <a:gd name="rw2" fmla="+- rw1 0 th"/>
              <a:gd name="rh2" fmla="+- rh1 0 th"/>
              <a:gd name="rw3" fmla="+- rw2 th2 0"/>
              <a:gd name="rh3" fmla="+- rh2 th2 0"/>
              <a:gd name="wtH" fmla="sin rw3 enAng"/>
              <a:gd name="htH" fmla="cos rh3 enAng"/>
              <a:gd name="dxH" fmla="cat2 rw3 htH wtH"/>
              <a:gd name="dyH" fmla="sat2 rh3 htH wtH"/>
              <a:gd name="xH" fmla="+- hc dxH 0"/>
              <a:gd name="yH" fmla="+- vc dyH 0"/>
              <a:gd name="rI" fmla="min rw2 rh2"/>
              <a:gd name="u1" fmla="*/ dxH dxH 1"/>
              <a:gd name="u2" fmla="*/ dyH dyH 1"/>
              <a:gd name="u3" fmla="*/ rI rI 1"/>
              <a:gd name="u4" fmla="+- u1 0 u3"/>
              <a:gd name="u5" fmla="+- u2 0 u3"/>
              <a:gd name="u6" fmla="*/ u4 u5 u1"/>
              <a:gd name="u7" fmla="*/ u6 1 u2"/>
              <a:gd name="u8" fmla="+- 1 0 u7"/>
              <a:gd name="u9" fmla="sqrt u8"/>
              <a:gd name="u10" fmla="*/ u4 1 dxH"/>
              <a:gd name="u11" fmla="*/ u10 1 dyH"/>
              <a:gd name="u12" fmla="+/ 1 u9 u11"/>
              <a:gd name="u13" fmla="at2 1 u12"/>
              <a:gd name="u14" fmla="+- u13 21600000 0"/>
              <a:gd name="u15" fmla="?: u13 u13 u14"/>
              <a:gd name="u16" fmla="+- u15 0 enAng"/>
              <a:gd name="u17" fmla="+- u16 21600000 0"/>
              <a:gd name="u18" fmla="?: u16 u16 u17"/>
              <a:gd name="u19" fmla="+- u18 0 cd2"/>
              <a:gd name="u20" fmla="+- u18 0 21600000"/>
              <a:gd name="u21" fmla="?: u19 u20 u18"/>
              <a:gd name="maxAng" fmla="abs u21"/>
              <a:gd name="aAng" fmla="pin 0 adj2 maxAng"/>
              <a:gd name="ptAng" fmla="+- enAng aAng 0"/>
              <a:gd name="wtA" fmla="sin rw3 ptAng"/>
              <a:gd name="htA" fmla="cos rh3 ptAng"/>
              <a:gd name="dxA" fmla="cat2 rw3 htA wtA"/>
              <a:gd name="dyA" fmla="sat2 rh3 htA wtA"/>
              <a:gd name="xA" fmla="+- hc dxA 0"/>
              <a:gd name="yA" fmla="+- vc dyA 0"/>
              <a:gd name="wtE" fmla="sin rw1 stAng"/>
              <a:gd name="htE" fmla="cos rh1 stAng"/>
              <a:gd name="dxE" fmla="cat2 rw1 htE wtE"/>
              <a:gd name="dyE" fmla="sat2 rh1 htE wtE"/>
              <a:gd name="xE" fmla="+- hc dxE 0"/>
              <a:gd name="yE" fmla="+- vc dyE 0"/>
              <a:gd name="dxG" fmla="cos thh ptAng"/>
              <a:gd name="dyG" fmla="sin thh ptAng"/>
              <a:gd name="xG" fmla="+- xH dxG 0"/>
              <a:gd name="yG" fmla="+- yH dyG 0"/>
              <a:gd name="dxB" fmla="cos thh ptAng"/>
              <a:gd name="dyB" fmla="sin thh ptAng"/>
              <a:gd name="xB" fmla="+- xH 0 dxB 0"/>
              <a:gd name="yB" fmla="+- yH 0 dyB 0"/>
              <a:gd name="sx1" fmla="+- xB 0 hc"/>
              <a:gd name="sy1" fmla="+- yB 0 vc"/>
              <a:gd name="sx2" fmla="+- xG 0 hc"/>
              <a:gd name="sy2" fmla="+- yG 0 vc"/>
              <a:gd name="rO" fmla="min rw1 rh1"/>
              <a:gd name="x1O" fmla="*/ sx1 rO rw1"/>
              <a:gd name="y1O" fmla="*/ sy1 rO rh1"/>
              <a:gd name="x2O" fmla="*/ sx2 rO rw1"/>
              <a:gd name="y2O" fmla="*/ sy2 rO rh1"/>
              <a:gd name="dxO" fmla="+- x2O 0 x1O"/>
              <a:gd name="dyO" fmla="+- y2O 0 y1O"/>
              <a:gd name="dO" fmla="mod dxO dyO 0"/>
              <a:gd name="q1" fmla="*/ x1O y2O 1"/>
              <a:gd name="q2" fmla="*/ x2O y1O 1"/>
              <a:gd name="DO" fmla="+- q1 0 q2"/>
              <a:gd name="q3" fmla="*/ rO rO 1"/>
              <a:gd name="q4" fmla="*/ dO dO 1"/>
              <a:gd name="q5" fmla="*/ q3 q4 1"/>
              <a:gd name="q6" fmla="*/ DO DO 1"/>
              <a:gd name="q7" fmla="+- q5 0 q6"/>
              <a:gd name="q8" fmla="max q7 0"/>
              <a:gd name="sdelO" fmla="sqrt q8"/>
              <a:gd name="ndyO" fmla="*/ dyO -1 1"/>
              <a:gd name="sdyO" fmla="?: ndyO -1 1"/>
              <a:gd name="q9" fmla="*/ sdyO dxO 1"/>
              <a:gd name="q10" fmla="*/ q9 sdelO 1"/>
              <a:gd name="q11" fmla="*/ DO dyO 1"/>
              <a:gd name="dxF1" fmla="+/ q11 q10 q4"/>
              <a:gd name="q12" fmla="+- q11 0 q10"/>
              <a:gd name="dxF2" fmla="*/ q12 1 q4"/>
              <a:gd name="adyO" fmla="abs dyO"/>
              <a:gd name="q13" fmla="*/ adyO sdelO 1"/>
              <a:gd name="q14" fmla="*/ DO dxO -1"/>
              <a:gd name="dyF1" fmla="+/ q14 q13 q4"/>
              <a:gd name="q15" fmla="+- q14 0 q13"/>
              <a:gd name="dyF2" fmla="*/ q15 1 q4"/>
              <a:gd name="q16" fmla="+- x2O 0 dxF1"/>
              <a:gd name="q17" fmla="+- x2O 0 dxF2"/>
              <a:gd name="q18" fmla="+- y2O 0 dyF1"/>
              <a:gd name="q19" fmla="+- y2O 0 dyF2"/>
              <a:gd name="q20" fmla="mod q16 q18 0"/>
              <a:gd name="q21" fmla="mod q17 q19 0"/>
              <a:gd name="q22" fmla="+- q21 0 q20"/>
              <a:gd name="dxF" fmla="?: q22 dxF1 dxF2"/>
              <a:gd name="dyF" fmla="?: q22 dyF1 dyF2"/>
              <a:gd name="sdxF" fmla="*/ dxF rw1 rO"/>
              <a:gd name="sdyF" fmla="*/ dyF rh1 rO"/>
              <a:gd name="xF" fmla="+- hc sdxF 0"/>
              <a:gd name="yF" fmla="+- vc sdyF 0"/>
              <a:gd name="x1I" fmla="*/ sx1 rI rw2"/>
              <a:gd name="y1I" fmla="*/ sy1 rI rh2"/>
              <a:gd name="x2I" fmla="*/ sx2 rI rw2"/>
              <a:gd name="y2I" fmla="*/ sy2 rI rh2"/>
              <a:gd name="dxI" fmla="+- x2I 0 x1I"/>
              <a:gd name="dyI" fmla="+- y2I 0 y1I"/>
              <a:gd name="dI" fmla="mod dxI dyI 0"/>
              <a:gd name="v1" fmla="*/ x1I y2I 1"/>
              <a:gd name="v2" fmla="*/ x2I y1I 1"/>
              <a:gd name="DI" fmla="+- v1 0 v2"/>
              <a:gd name="v3" fmla="*/ rI rI 1"/>
              <a:gd name="v4" fmla="*/ dI dI 1"/>
              <a:gd name="v5" fmla="*/ v3 v4 1"/>
              <a:gd name="v6" fmla="*/ DI DI 1"/>
              <a:gd name="v7" fmla="+- v5 0 v6"/>
              <a:gd name="v8" fmla="max v7 0"/>
              <a:gd name="sdelI" fmla="sqrt v8"/>
              <a:gd name="v9" fmla="*/ sdyO dxI 1"/>
              <a:gd name="v10" fmla="*/ v9 sdelI 1"/>
              <a:gd name="v11" fmla="*/ DI dyI 1"/>
              <a:gd name="dxC1" fmla="+/ v11 v10 v4"/>
              <a:gd name="v12" fmla="+- v11 0 v10"/>
              <a:gd name="dxC2" fmla="*/ v12 1 v4"/>
              <a:gd name="adyI" fmla="abs dyI"/>
              <a:gd name="v13" fmla="*/ adyI sdelI 1"/>
              <a:gd name="v14" fmla="*/ DI dxI -1"/>
              <a:gd name="dyC1" fmla="+/ v14 v13 v4"/>
              <a:gd name="v15" fmla="+- v14 0 v13"/>
              <a:gd name="dyC2" fmla="*/ v15 1 v4"/>
              <a:gd name="v16" fmla="+- x1I 0 dxC1"/>
              <a:gd name="v17" fmla="+- x1I 0 dxC2"/>
              <a:gd name="v18" fmla="+- y1I 0 dyC1"/>
              <a:gd name="v19" fmla="+- y1I 0 dyC2"/>
              <a:gd name="v20" fmla="mod v16 v18 0"/>
              <a:gd name="v21" fmla="mod v17 v19 0"/>
              <a:gd name="v22" fmla="+- v21 0 v20"/>
              <a:gd name="dxC" fmla="?: v22 dxC1 dxC2"/>
              <a:gd name="dyC" fmla="?: v22 dyC1 dyC2"/>
              <a:gd name="sdxC" fmla="*/ dxC rw2 rI"/>
              <a:gd name="sdyC" fmla="*/ dyC rh2 rI"/>
              <a:gd name="xC" fmla="+- hc sdxC 0"/>
              <a:gd name="yC" fmla="+- vc sdyC 0"/>
              <a:gd name="ist0" fmla="at2 sdxC sdyC"/>
              <a:gd name="ist1" fmla="+- ist0 21600000 0"/>
              <a:gd name="istAng" fmla="?: ist0 ist0 ist1"/>
              <a:gd name="isw1" fmla="+- stAng 0 istAng"/>
              <a:gd name="isw2" fmla="+- isw1 0 21600000"/>
              <a:gd name="iswAng" fmla="?: isw1 isw2 isw1"/>
              <a:gd name="p1" fmla="+- xF 0 xC"/>
              <a:gd name="p2" fmla="+- yF 0 yC"/>
              <a:gd name="p3" fmla="mod p1 p2 0"/>
              <a:gd name="p4" fmla="*/ p3 1 2"/>
              <a:gd name="p5" fmla="+- p4 0 thh"/>
              <a:gd name="xGp" fmla="?: p5 xF xG"/>
              <a:gd name="yGp" fmla="?: p5 yF yG"/>
              <a:gd name="xBp" fmla="?: p5 xC xB"/>
              <a:gd name="yBp" fmla="?: p5 yC yB"/>
              <a:gd name="en0" fmla="at2 sdxF sdyF"/>
              <a:gd name="en1" fmla="+- en0 21600000 0"/>
              <a:gd name="en2" fmla="?: en0 en0 en1"/>
              <a:gd name="sw0" fmla="+- en2 0 stAng"/>
              <a:gd name="sw1" fmla="+- sw0 21600000 0"/>
              <a:gd name="swAng" fmla="?: sw0 sw0 sw1"/>
              <a:gd name="wtI" fmla="sin rw3 stAng"/>
              <a:gd name="htI" fmla="cos rh3 stAng"/>
              <a:gd name="dxI" fmla="cat2 rw3 htI wtI"/>
              <a:gd name="dyI" fmla="sat2 rh3 htI wtI"/>
              <a:gd name="xI" fmla="+- hc dxI 0"/>
              <a:gd name="yI" fmla="+- vc dyI 0"/>
              <a:gd name="aI" fmla="+- stAng 0 cd4"/>
              <a:gd name="aA" fmla="+- ptAng cd4 0"/>
              <a:gd name="aB" fmla="+- ptAng cd2 0"/>
              <a:gd name="idx" fmla="cos rw1 2700000"/>
              <a:gd name="idy" fmla="sin rh1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Ang="adj2" minAng="0" maxAng="maxAng">
                <a:pos x="xA" y="yA"/>
              </a:ahPolar>
              <a:ahPolar gdRefAng="adj4" minAng="0" maxAng="21599999">
                <a:pos x="xE" y="yE"/>
              </a:ahPolar>
              <a:ahPolar gdRefR="adj1" maxR="maxAdj1" gdRefAng="adj3" minAng="0" maxAng="21599999">
                <a:pos x="xF" y="yF"/>
              </a:ahPolar>
              <a:ahPolar gdRefR="adj5" maxR="25000">
                <a:pos x="xB" y="yB"/>
              </a:ahPolar>
            </a:ahLst>
            <a:cxnLst>
              <a:cxn ang="aI">
                <a:pos x="xI" y="yI"/>
              </a:cxn>
              <a:cxn ang="ptAng">
                <a:pos x="xGp" y="yGp"/>
              </a:cxn>
              <a:cxn ang="aA">
                <a:pos x="xA" y="yA"/>
              </a:cxn>
              <a:cxn ang="aB">
                <a:pos x="xBp" y="yBp"/>
              </a:cxn>
            </a:cxnLst>
            <a:rect l="il" t="it" r="ir" b="ib"/>
            <a:pathLst>
              <a:path>
                <a:moveTo>
                  <a:pt x="xE" y="yE"/>
                </a:moveTo>
                <a:arcTo wR="rw1" hR="rh1" stAng="stAng" swAng="swAng"/>
                <a:lnTo>
                  <a:pt x="xGp" y="yGp"/>
                </a:lnTo>
                <a:lnTo>
                  <a:pt x="xA" y="yA"/>
                </a:lnTo>
                <a:lnTo>
                  <a:pt x="xBp" y="yBp"/>
                </a:lnTo>
                <a:lnTo>
                  <a:pt x="xC" y="yC"/>
                </a:lnTo>
                <a:arcTo wR="rw2" hR="rh2" stAng="istAng" swAng="iswAng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5" name="downArrowCallout"/>
          <p:cNvSpPr/>
          <p:nvPr/>
        </p:nvSpPr>
        <p:spPr bwMode="auto">
          <a:xfrm>
            <a:off x="4850000" y="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64977"/>
            </a:avLst>
            <a:gdLst>
              <a:gd name="maxAdj2" fmla="*/ 50000 w ss"/>
              <a:gd name="a2" fmla="pin 0 adj2 maxAdj2"/>
              <a:gd name="maxAdj1" fmla="*/ a2 2 1"/>
              <a:gd name="a1" fmla="pin 0 adj1 maxAdj1"/>
              <a:gd name="maxAdj3" fmla="*/ 100000 h ss"/>
              <a:gd name="a3" fmla="pin 0 adj3 maxAdj3"/>
              <a:gd name="q2" fmla="*/ a3 ss h"/>
              <a:gd name="maxAdj4" fmla="+- 100000 0 q2"/>
              <a:gd name="a4" fmla="pin 0 adj4 maxAdj4"/>
              <a:gd name="dx1" fmla="*/ ss a2 100000"/>
              <a:gd name="dx2" fmla="*/ ss a1 200000"/>
              <a:gd name="x1" fmla="+- hc 0 dx1"/>
              <a:gd name="x2" fmla="+- hc 0 dx2"/>
              <a:gd name="x3" fmla="+- hc dx2 0"/>
              <a:gd name="x4" fmla="+- hc dx1 0"/>
              <a:gd name="dy3" fmla="*/ ss a3 100000"/>
              <a:gd name="y3" fmla="+- b 0 dy3"/>
              <a:gd name="y2" fmla="*/ h a4 100000"/>
              <a:gd name="y1" fmla="*/ y2 1 2"/>
            </a:gdLst>
            <a:ahLst>
              <a:ahXY gdRefX="adj1" maxX="maxAdj1">
                <a:pos x="x2" y="y3"/>
              </a:ahXY>
              <a:ahXY gdRefX="adj2" maxX="maxAdj2">
                <a:pos x="x1" y="b"/>
              </a:ahXY>
              <a:ahXY gdRefY="adj3" maxY="maxAdj3">
                <a:pos x="r" y="y3"/>
              </a:ahXY>
              <a:ahXY gdRefY="adj4" maxY="maxAdj4">
                <a:pos x="l" y="y2"/>
              </a:ahXY>
            </a:ahLst>
            <a:cxnLst>
              <a:cxn ang="3cd4">
                <a:pos x="hc" y="t"/>
              </a:cxn>
              <a:cxn ang="cd2">
                <a:pos x="l" y="y1"/>
              </a:cxn>
              <a:cxn ang="cd4">
                <a:pos x="hc" y="b"/>
              </a:cxn>
              <a:cxn ang="0">
                <a:pos x="r" y="y1"/>
              </a:cxn>
            </a:cxnLst>
            <a:rect l="l" t="t" r="r" b="y2"/>
            <a:pathLst>
              <a:path>
                <a:moveTo>
                  <a:pt x="l" y="t"/>
                </a:moveTo>
                <a:lnTo>
                  <a:pt x="r" y="t"/>
                </a:lnTo>
                <a:lnTo>
                  <a:pt x="r" y="y2"/>
                </a:lnTo>
                <a:lnTo>
                  <a:pt x="x3" y="y2"/>
                </a:lnTo>
                <a:lnTo>
                  <a:pt x="x3" y="y3"/>
                </a:lnTo>
                <a:lnTo>
                  <a:pt x="x4" y="y3"/>
                </a:lnTo>
                <a:lnTo>
                  <a:pt x="hc" y="b"/>
                </a:lnTo>
                <a:lnTo>
                  <a:pt x="x1" y="y3"/>
                </a:lnTo>
                <a:lnTo>
                  <a:pt x="x2" y="y3"/>
                </a:lnTo>
                <a:lnTo>
                  <a:pt x="x2" y="y2"/>
                </a:lnTo>
                <a:lnTo>
                  <a:pt x="l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6" name="mathMinus"/>
          <p:cNvSpPr/>
          <p:nvPr/>
        </p:nvSpPr>
        <p:spPr bwMode="auto">
          <a:xfrm>
            <a:off x="5350000" y="450000"/>
            <a:ext cx="400000" cy="400000"/>
          </a:xfrm>
          <a:custGeom>
            <a:avLst>
              <a:gd name="adj1" fmla="val 23520"/>
            </a:avLst>
            <a:gdLst>
              <a:gd name="a1" fmla="pin 0 adj1 100000"/>
              <a:gd name="dy1" fmla="*/ h a1 200000"/>
              <a:gd name="dx1" fmla="*/ w 73490 200000"/>
              <a:gd name="y1" fmla="+- vc 0 dy1"/>
              <a:gd name="y2" fmla="+- vc dy1 0"/>
              <a:gd name="x1" fmla="+- hc 0 dx1"/>
              <a:gd name="x2" fmla="+- hc dx1 0"/>
            </a:gdLst>
            <a:ahLst>
              <a:ahXY gdRefY="adj1" maxY="100000">
                <a:pos x="l" y="y1"/>
              </a:ahXY>
            </a:ahLst>
            <a:cxnLst>
              <a:cxn ang="0">
                <a:pos x="x2" y="vc"/>
              </a:cxn>
              <a:cxn ang="cd4">
                <a:pos x="hc" y="y2"/>
              </a:cxn>
              <a:cxn ang="cd2">
                <a:pos x="x1" y="vc"/>
              </a:cxn>
              <a:cxn ang="3cd4">
                <a:pos x="hc" y="y1"/>
              </a:cxn>
            </a:cxnLst>
            <a:rect l="x1" t="y1" r="x2" b="y2"/>
            <a:pathLst>
              <a:path>
                <a:moveTo>
                  <a:pt x="x1" y="y1"/>
                </a:moveTo>
                <a:lnTo>
                  <a:pt x="x2" y="y1"/>
                </a:lnTo>
                <a:lnTo>
                  <a:pt x="x2" y="y2"/>
                </a:lnTo>
                <a:lnTo>
                  <a:pt x="x1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7" name="gear9"/>
          <p:cNvSpPr/>
          <p:nvPr/>
        </p:nvSpPr>
        <p:spPr bwMode="auto">
          <a:xfrm>
            <a:off x="5850000" y="450000"/>
            <a:ext cx="400000" cy="400000"/>
          </a:xfrm>
          <a:custGeom>
            <a:avLst>
              <a:gd name="adj1" fmla="val 10000"/>
              <a:gd name="adj2" fmla="val 1763"/>
            </a:avLst>
            <a:gdLst>
              <a:gd name="a1" fmla="pin 0 adj1 20000"/>
              <a:gd name="a2" fmla="pin 0 adj2 2679"/>
              <a:gd name="th" fmla="*/ ss a1 100000"/>
              <a:gd name="lFD" fmla="*/ ss a2 100000"/>
              <a:gd name="th2" fmla="*/ th 1 2"/>
              <a:gd name="l2" fmla="*/ lFD 1 2"/>
              <a:gd name="l3" fmla="+- th2 l2 0"/>
              <a:gd name="rh" fmla="+- hd2 0 th"/>
              <a:gd name="rw" fmla="+- wd2 0 th"/>
              <a:gd name="dr" fmla="+- rw 0 rh"/>
              <a:gd name="maxr" fmla="?: dr rh rw"/>
              <a:gd name="ha" fmla="at2 maxr l3"/>
              <a:gd name="aA1" fmla="+- 18600000 0 ha"/>
              <a:gd name="aD1" fmla="+- 18600000 ha 0"/>
              <a:gd name="ta11" fmla="cos rw aA1"/>
              <a:gd name="ta12" fmla="sin rh aA1"/>
              <a:gd name="bA1" fmla="at2 ta11 ta12"/>
              <a:gd name="cta1" fmla="cos rh bA1"/>
              <a:gd name="sta1" fmla="sin rw bA1"/>
              <a:gd name="ma1" fmla="mod cta1 sta1 0"/>
              <a:gd name="na1" fmla="*/ rw rh ma1"/>
              <a:gd name="dxa1" fmla="cos na1 bA1"/>
              <a:gd name="dya1" fmla="sin na1 bA1"/>
              <a:gd name="xA1" fmla="+- hc dxa1 0"/>
              <a:gd name="yA1" fmla="+- vc dya1 0"/>
              <a:gd name="td11" fmla="cos rw aD1"/>
              <a:gd name="td12" fmla="sin rh aD1"/>
              <a:gd name="bD1" fmla="at2 td11 td12"/>
              <a:gd name="ctd1" fmla="cos rh bD1"/>
              <a:gd name="std1" fmla="sin rw bD1"/>
              <a:gd name="md1" fmla="mod ctd1 std1 0"/>
              <a:gd name="nd1" fmla="*/ rw rh md1"/>
              <a:gd name="dxd1" fmla="cos nd1 bD1"/>
              <a:gd name="dyd1" fmla="sin nd1 bD1"/>
              <a:gd name="xD1" fmla="+- hc dxd1 0"/>
              <a:gd name="yD1" fmla="+- vc dyd1 0"/>
              <a:gd name="xAD1" fmla="+- xA1 0 xD1"/>
              <a:gd name="yAD1" fmla="+- yA1 0 yD1"/>
              <a:gd name="lAD1" fmla="mod xAD1 yAD1 0"/>
              <a:gd name="a1" fmla="at2 yAD1 xAD1"/>
              <a:gd name="dxF1" fmla="sin lFD a1"/>
              <a:gd name="dyF1" fmla="cos lFD a1"/>
              <a:gd name="xF1" fmla="+- xD1 dxF1 0"/>
              <a:gd name="yF1" fmla="+- yD1 dyF1 0"/>
              <a:gd name="xE1" fmla="+- xA1 0 dxF1"/>
              <a:gd name="yE1" fmla="+- yA1 0 dyF1"/>
              <a:gd name="yC1t" fmla="sin th a1"/>
              <a:gd name="xC1t" fmla="cos th a1"/>
              <a:gd name="yC1" fmla="+- yF1 yC1t 0"/>
              <a:gd name="xC1" fmla="+- xF1 0 xC1t"/>
              <a:gd name="yB1" fmla="+- yE1 yC1t 0"/>
              <a:gd name="xB1" fmla="+- xE1 0 xC1t"/>
              <a:gd name="aA2" fmla="+- 21000000 0 ha"/>
              <a:gd name="aD2" fmla="+- 21000000 ha 0"/>
              <a:gd name="ta21" fmla="cos rw aA2"/>
              <a:gd name="ta22" fmla="sin rh aA2"/>
              <a:gd name="bA2" fmla="at2 ta21 ta22"/>
              <a:gd name="cta2" fmla="cos rh bA2"/>
              <a:gd name="sta2" fmla="sin rw bA2"/>
              <a:gd name="ma2" fmla="mod cta2 sta2 0"/>
              <a:gd name="na2" fmla="*/ rw rh ma2"/>
              <a:gd name="dxa2" fmla="cos na2 bA2"/>
              <a:gd name="dya2" fmla="sin na2 bA2"/>
              <a:gd name="xA2" fmla="+- hc dxa2 0"/>
              <a:gd name="yA2" fmla="+- vc dya2 0"/>
              <a:gd name="td21" fmla="cos rw aD2"/>
              <a:gd name="td22" fmla="sin rh aD2"/>
              <a:gd name="bD2" fmla="at2 td21 td22"/>
              <a:gd name="ctd2" fmla="cos rh bD2"/>
              <a:gd name="std2" fmla="sin rw bD2"/>
              <a:gd name="md2" fmla="mod ctd2 std2 0"/>
              <a:gd name="nd2" fmla="*/ rw rh md2"/>
              <a:gd name="dxd2" fmla="cos nd2 bD2"/>
              <a:gd name="dyd2" fmla="sin nd2 bD2"/>
              <a:gd name="xD2" fmla="+- hc dxd2 0"/>
              <a:gd name="yD2" fmla="+- vc dyd2 0"/>
              <a:gd name="xAD2" fmla="+- xA2 0 xD2"/>
              <a:gd name="yAD2" fmla="+- yA2 0 yD2"/>
              <a:gd name="lAD2" fmla="mod xAD2 yAD2 0"/>
              <a:gd name="a2" fmla="at2 yAD2 xAD2"/>
              <a:gd name="dxF2" fmla="sin lFD a2"/>
              <a:gd name="dyF2" fmla="cos lFD a2"/>
              <a:gd name="xF2" fmla="+- xD2 dxF2 0"/>
              <a:gd name="yF2" fmla="+- yD2 dyF2 0"/>
              <a:gd name="xE2" fmla="+- xA2 0 dxF2"/>
              <a:gd name="yE2" fmla="+- yA2 0 dyF2"/>
              <a:gd name="yC2t" fmla="sin th a2"/>
              <a:gd name="xC2t" fmla="cos th a2"/>
              <a:gd name="yC2" fmla="+- yF2 yC2t 0"/>
              <a:gd name="xC2" fmla="+- xF2 0 xC2t"/>
              <a:gd name="yB2" fmla="+- yE2 yC2t 0"/>
              <a:gd name="xB2" fmla="+- xE2 0 xC2t"/>
              <a:gd name="swAng1" fmla="+- bA2 0 bD1"/>
              <a:gd name="aA3" fmla="+- 1800000 0 ha"/>
              <a:gd name="aD3" fmla="+- 1800000 ha 0"/>
              <a:gd name="ta31" fmla="cos rw aA3"/>
              <a:gd name="ta32" fmla="sin rh aA3"/>
              <a:gd name="bA3" fmla="at2 ta31 ta32"/>
              <a:gd name="cta3" fmla="cos rh bA3"/>
              <a:gd name="sta3" fmla="sin rw bA3"/>
              <a:gd name="ma3" fmla="mod cta3 sta3 0"/>
              <a:gd name="na3" fmla="*/ rw rh ma3"/>
              <a:gd name="dxa3" fmla="cos na3 bA3"/>
              <a:gd name="dya3" fmla="sin na3 bA3"/>
              <a:gd name="xA3" fmla="+- hc dxa3 0"/>
              <a:gd name="yA3" fmla="+- vc dya3 0"/>
              <a:gd name="td31" fmla="cos rw aD3"/>
              <a:gd name="td32" fmla="sin rh aD3"/>
              <a:gd name="bD3" fmla="at2 td31 td32"/>
              <a:gd name="ctd3" fmla="cos rh bD3"/>
              <a:gd name="std3" fmla="sin rw bD3"/>
              <a:gd name="md3" fmla="mod ctd3 std3 0"/>
              <a:gd name="nd3" fmla="*/ rw rh md3"/>
              <a:gd name="dxd3" fmla="cos nd3 bD3"/>
              <a:gd name="dyd3" fmla="sin nd3 bD3"/>
              <a:gd name="xD3" fmla="+- hc dxd3 0"/>
              <a:gd name="yD3" fmla="+- vc dyd3 0"/>
              <a:gd name="xAD3" fmla="+- xA3 0 xD3"/>
              <a:gd name="yAD3" fmla="+- yA3 0 yD3"/>
              <a:gd name="lAD3" fmla="mod xAD3 yAD3 0"/>
              <a:gd name="a3" fmla="at2 yAD3 xAD3"/>
              <a:gd name="dxF3" fmla="sin lFD a3"/>
              <a:gd name="dyF3" fmla="cos lFD a3"/>
              <a:gd name="xF3" fmla="+- xD3 dxF3 0"/>
              <a:gd name="yF3" fmla="+- yD3 dyF3 0"/>
              <a:gd name="xE3" fmla="+- xA3 0 dxF3"/>
              <a:gd name="yE3" fmla="+- yA3 0 dyF3"/>
              <a:gd name="yC3t" fmla="sin th a3"/>
              <a:gd name="xC3t" fmla="cos th a3"/>
              <a:gd name="yC3" fmla="+- yF3 yC3t 0"/>
              <a:gd name="xC3" fmla="+- xF3 0 xC3t"/>
              <a:gd name="yB3" fmla="+- yE3 yC3t 0"/>
              <a:gd name="xB3" fmla="+- xE3 0 xC3t"/>
              <a:gd name="swAng2" fmla="+- bA3 0 bD2"/>
              <a:gd name="aA4" fmla="+- 4200000 0 ha"/>
              <a:gd name="aD4" fmla="+- 4200000 ha 0"/>
              <a:gd name="ta41" fmla="cos rw aA4"/>
              <a:gd name="ta42" fmla="sin rh aA4"/>
              <a:gd name="bA4" fmla="at2 ta41 ta42"/>
              <a:gd name="cta4" fmla="cos rh bA4"/>
              <a:gd name="sta4" fmla="sin rw bA4"/>
              <a:gd name="ma4" fmla="mod cta4 sta4 0"/>
              <a:gd name="na4" fmla="*/ rw rh ma4"/>
              <a:gd name="dxa4" fmla="cos na4 bA4"/>
              <a:gd name="dya4" fmla="sin na4 bA4"/>
              <a:gd name="xA4" fmla="+- hc dxa4 0"/>
              <a:gd name="yA4" fmla="+- vc dya4 0"/>
              <a:gd name="td41" fmla="cos rw aD4"/>
              <a:gd name="td42" fmla="sin rh aD4"/>
              <a:gd name="bD4" fmla="at2 td41 td42"/>
              <a:gd name="ctd4" fmla="cos rh bD4"/>
              <a:gd name="std4" fmla="sin rw bD4"/>
              <a:gd name="md4" fmla="mod ctd4 std4 0"/>
              <a:gd name="nd4" fmla="*/ rw rh md4"/>
              <a:gd name="dxd4" fmla="cos nd4 bD4"/>
              <a:gd name="dyd4" fmla="sin nd4 bD4"/>
              <a:gd name="xD4" fmla="+- hc dxd4 0"/>
              <a:gd name="yD4" fmla="+- vc dyd4 0"/>
              <a:gd name="xAD4" fmla="+- xA4 0 xD4"/>
              <a:gd name="yAD4" fmla="+- yA4 0 yD4"/>
              <a:gd name="lAD4" fmla="mod xAD4 yAD4 0"/>
              <a:gd name="a4" fmla="at2 yAD4 xAD4"/>
              <a:gd name="dxF4" fmla="sin lFD a4"/>
              <a:gd name="dyF4" fmla="cos lFD a4"/>
              <a:gd name="xF4" fmla="+- xD4 dxF4 0"/>
              <a:gd name="yF4" fmla="+- yD4 dyF4 0"/>
              <a:gd name="xE4" fmla="+- xA4 0 dxF4"/>
              <a:gd name="yE4" fmla="+- yA4 0 dyF4"/>
              <a:gd name="yC4t" fmla="sin th a4"/>
              <a:gd name="xC4t" fmla="cos th a4"/>
              <a:gd name="yC4" fmla="+- yF4 yC4t 0"/>
              <a:gd name="xC4" fmla="+- xF4 0 xC4t"/>
              <a:gd name="yB4" fmla="+- yE4 yC4t 0"/>
              <a:gd name="xB4" fmla="+- xE4 0 xC4t"/>
              <a:gd name="swAng3" fmla="+- bA4 0 bD3"/>
              <a:gd name="aA5" fmla="+- 6600000 0 ha"/>
              <a:gd name="aD5" fmla="+- 6600000 ha 0"/>
              <a:gd name="ta51" fmla="cos rw aA5"/>
              <a:gd name="ta52" fmla="sin rh aA5"/>
              <a:gd name="bA5" fmla="at2 ta51 ta52"/>
              <a:gd name="td51" fmla="cos rw aD5"/>
              <a:gd name="td52" fmla="sin rh aD5"/>
              <a:gd name="bD5" fmla="at2 td51 td52"/>
              <a:gd name="xD5" fmla="+- w 0 xA4"/>
              <a:gd name="xC5" fmla="+- w 0 xB4"/>
              <a:gd name="xB5" fmla="+- w 0 xC4"/>
              <a:gd name="swAng4" fmla="+- bA5 0 bD4"/>
              <a:gd name="aD6" fmla="+- 9000000 ha 0"/>
              <a:gd name="td61" fmla="cos rw aD6"/>
              <a:gd name="td62" fmla="sin rh aD6"/>
              <a:gd name="bD6" fmla="at2 td61 td62"/>
              <a:gd name="xD6" fmla="+- w 0 xA3"/>
              <a:gd name="xC6" fmla="+- w 0 xB3"/>
              <a:gd name="xB6" fmla="+- w 0 xC3"/>
              <a:gd name="aD7" fmla="+- 11400000 ha 0"/>
              <a:gd name="td71" fmla="cos rw aD7"/>
              <a:gd name="td72" fmla="sin rh aD7"/>
              <a:gd name="bD7" fmla="at2 td71 td72"/>
              <a:gd name="xD7" fmla="+- w 0 xA2"/>
              <a:gd name="xC7" fmla="+- w 0 xB2"/>
              <a:gd name="xB7" fmla="+- w 0 xC2"/>
              <a:gd name="aD8" fmla="+- 13800000 ha 0"/>
              <a:gd name="td81" fmla="cos rw aD8"/>
              <a:gd name="td82" fmla="sin rh aD8"/>
              <a:gd name="bD8" fmla="at2 td81 td82"/>
              <a:gd name="xA8" fmla="+- w 0 xD1"/>
              <a:gd name="xD8" fmla="+- w 0 xA1"/>
              <a:gd name="xC8" fmla="+- w 0 xB1"/>
              <a:gd name="xB8" fmla="+- w 0 xC1"/>
              <a:gd name="aA9" fmla="+- 3cd4 0 ha"/>
              <a:gd name="aD9" fmla="+- 3cd4 ha 0"/>
              <a:gd name="td91" fmla="cos rw aD9"/>
              <a:gd name="td92" fmla="sin rh aD9"/>
              <a:gd name="bD9" fmla="at2 td91 td92"/>
              <a:gd name="ctd9" fmla="cos rh bD9"/>
              <a:gd name="std9" fmla="sin rw bD9"/>
              <a:gd name="md9" fmla="mod ctd9 std9 0"/>
              <a:gd name="nd9" fmla="*/ rw rh md9"/>
              <a:gd name="dxd9" fmla="cos nd9 bD9"/>
              <a:gd name="dyd9" fmla="sin nd9 bD9"/>
              <a:gd name="xD9" fmla="+- hc dxd9 0"/>
              <a:gd name="yD9" fmla="+- vc dyd9 0"/>
              <a:gd name="ta91" fmla="cos rw aA9"/>
              <a:gd name="ta92" fmla="sin rh aA9"/>
              <a:gd name="bA9" fmla="at2 ta91 ta92"/>
              <a:gd name="xA9" fmla="+- hc 0 dxd9"/>
              <a:gd name="xF9" fmla="+- xD9 0 lFD"/>
              <a:gd name="xE9" fmla="+- xA9 lFD 0"/>
              <a:gd name="yC9" fmla="+- yD9 0 th"/>
              <a:gd name="swAng5" fmla="+- bA9 0 bD8"/>
              <a:gd name="xCxn1" fmla="+/ xB1 xC1 2"/>
              <a:gd name="yCxn1" fmla="+/ yB1 yC1 2"/>
              <a:gd name="xCxn2" fmla="+/ xB2 xC2 2"/>
              <a:gd name="yCxn2" fmla="+/ yB2 yC2 2"/>
              <a:gd name="xCxn3" fmla="+/ xB3 xC3 2"/>
              <a:gd name="yCxn3" fmla="+/ yB3 yC3 2"/>
              <a:gd name="xCxn4" fmla="+/ xB4 xC4 2"/>
              <a:gd name="yCxn4" fmla="+/ yB4 yC4 2"/>
              <a:gd name="xCxn5" fmla="+/ r 0 xCxn4"/>
              <a:gd name="xCxn6" fmla="+/ r 0 xCxn3"/>
              <a:gd name="xCxn7" fmla="+/ r 0 xCxn2"/>
              <a:gd name="xCxn8" fmla="+/ r 0 xCxn1"/>
            </a:gdLst>
            <a:ahLst>
              <a:ahXY gdRefY="adj1" maxY="20000">
                <a:pos x="xD9" y="yD9"/>
              </a:ahXY>
              <a:ahXY gdRefX="adj2" maxX="2679">
                <a:pos x="xA9" y="yD9"/>
              </a:ahXY>
            </a:ahLst>
            <a:cxnLst>
              <a:cxn ang="18600000">
                <a:pos x="xCxn1" y="yCxn1"/>
              </a:cxn>
              <a:cxn ang="21000000">
                <a:pos x="xCxn2" y="yCxn2"/>
              </a:cxn>
              <a:cxn ang="1800000">
                <a:pos x="xCxn3" y="yCxn3"/>
              </a:cxn>
              <a:cxn ang="4200000">
                <a:pos x="xCxn4" y="yCxn4"/>
              </a:cxn>
              <a:cxn ang="6600000">
                <a:pos x="xCxn5" y="yCxn4"/>
              </a:cxn>
              <a:cxn ang="9000000">
                <a:pos x="xCxn6" y="yCxn3"/>
              </a:cxn>
              <a:cxn ang="11400000">
                <a:pos x="xCxn7" y="yCxn2"/>
              </a:cxn>
              <a:cxn ang="13800000">
                <a:pos x="xCxn8" y="yCxn1"/>
              </a:cxn>
              <a:cxn ang="3cd4">
                <a:pos x="hc" y="yC9"/>
              </a:cxn>
            </a:cxnLst>
            <a:rect l="xA8" t="yD1" r="xD1" b="yD3"/>
            <a:pathLst>
              <a:path>
                <a:moveTo>
                  <a:pt x="xA1" y="yA1"/>
                </a:moveTo>
                <a:lnTo>
                  <a:pt x="xB1" y="yB1"/>
                </a:lnTo>
                <a:lnTo>
                  <a:pt x="xC1" y="yC1"/>
                </a:lnTo>
                <a:lnTo>
                  <a:pt x="xD1" y="yD1"/>
                </a:lnTo>
                <a:arcTo wR="rw" hR="rh" stAng="bD1" swAng="swAng1"/>
                <a:lnTo>
                  <a:pt x="xB2" y="yB2"/>
                </a:lnTo>
                <a:lnTo>
                  <a:pt x="xC2" y="yC2"/>
                </a:lnTo>
                <a:lnTo>
                  <a:pt x="xD2" y="yD2"/>
                </a:lnTo>
                <a:arcTo wR="rw" hR="rh" stAng="bD2" swAng="swAng2"/>
                <a:lnTo>
                  <a:pt x="xB3" y="yB3"/>
                </a:lnTo>
                <a:lnTo>
                  <a:pt x="xC3" y="yC3"/>
                </a:lnTo>
                <a:lnTo>
                  <a:pt x="xD3" y="yD3"/>
                </a:lnTo>
                <a:arcTo wR="rw" hR="rh" stAng="bD3" swAng="swAng3"/>
                <a:lnTo>
                  <a:pt x="xB4" y="yB4"/>
                </a:lnTo>
                <a:lnTo>
                  <a:pt x="xC4" y="yC4"/>
                </a:lnTo>
                <a:lnTo>
                  <a:pt x="xD4" y="yD4"/>
                </a:lnTo>
                <a:arcTo wR="rw" hR="rh" stAng="bD4" swAng="swAng4"/>
                <a:lnTo>
                  <a:pt x="xB5" y="yC4"/>
                </a:lnTo>
                <a:lnTo>
                  <a:pt x="xC5" y="yB4"/>
                </a:lnTo>
                <a:lnTo>
                  <a:pt x="xD5" y="yA4"/>
                </a:lnTo>
                <a:arcTo wR="rw" hR="rh" stAng="bD5" swAng="swAng3"/>
                <a:lnTo>
                  <a:pt x="xB6" y="yC3"/>
                </a:lnTo>
                <a:lnTo>
                  <a:pt x="xC6" y="yB3"/>
                </a:lnTo>
                <a:lnTo>
                  <a:pt x="xD6" y="yA3"/>
                </a:lnTo>
                <a:arcTo wR="rw" hR="rh" stAng="bD6" swAng="swAng2"/>
                <a:lnTo>
                  <a:pt x="xB7" y="yC2"/>
                </a:lnTo>
                <a:lnTo>
                  <a:pt x="xC7" y="yB2"/>
                </a:lnTo>
                <a:lnTo>
                  <a:pt x="xD7" y="yA2"/>
                </a:lnTo>
                <a:arcTo wR="rw" hR="rh" stAng="bD7" swAng="swAng1"/>
                <a:lnTo>
                  <a:pt x="xB8" y="yC1"/>
                </a:lnTo>
                <a:lnTo>
                  <a:pt x="xC8" y="yB1"/>
                </a:lnTo>
                <a:lnTo>
                  <a:pt x="xD8" y="yA1"/>
                </a:lnTo>
                <a:arcTo wR="rw" hR="rh" stAng="bD8" swAng="swAng5"/>
                <a:lnTo>
                  <a:pt x="xE9" y="yC9"/>
                </a:lnTo>
                <a:lnTo>
                  <a:pt x="xF9" y="yC9"/>
                </a:lnTo>
                <a:lnTo>
                  <a:pt x="xD9" y="yD9"/>
                </a:lnTo>
                <a:arcTo wR="rw" hR="rh" stAng="bD9" swAng="swAng5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8" name="round1Rect"/>
          <p:cNvSpPr/>
          <p:nvPr/>
        </p:nvSpPr>
        <p:spPr bwMode="auto">
          <a:xfrm>
            <a:off x="6350000" y="4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dx1" fmla="*/ ss a 100000"/>
              <a:gd name="x1" fmla="+- r 0 dx1"/>
              <a:gd name="idx" fmla="*/ dx1 29289 100000"/>
              <a:gd name="ir" fmla="+- r 0 idx"/>
            </a:gdLst>
            <a:ahLst>
              <a:ahXY gdRefX="adj" maxX="50000">
                <a:pos x="x1" y="t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ir" b="b"/>
            <a:pathLst>
              <a:path>
                <a:moveTo>
                  <a:pt x="l" y="t"/>
                </a:moveTo>
                <a:lnTo>
                  <a:pt x="x1" y="t"/>
                </a:lnTo>
                <a:arcTo wR="dx1" hR="dx1" stAng="3cd4" swAng="cd4"/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9" name="sun"/>
          <p:cNvSpPr/>
          <p:nvPr/>
        </p:nvSpPr>
        <p:spPr bwMode="auto">
          <a:xfrm>
            <a:off x="6850000" y="450000"/>
            <a:ext cx="400000" cy="400000"/>
          </a:xfrm>
          <a:custGeom>
            <a:avLst>
              <a:gd name="adj" fmla="val 25000"/>
            </a:avLst>
            <a:gdLst>
              <a:gd name="a" fmla="pin 12500 adj 46875"/>
              <a:gd name="g0" fmla="+- 50000 0 a"/>
              <a:gd name="g1" fmla="*/ g0 30274 32768"/>
              <a:gd name="g2" fmla="*/ g0 12540 32768"/>
              <a:gd name="g3" fmla="+- g1 50000 0"/>
              <a:gd name="g4" fmla="+- g2 50000 0"/>
              <a:gd name="g5" fmla="+- 50000 0 g1"/>
              <a:gd name="g6" fmla="+- 50000 0 g2"/>
              <a:gd name="g7" fmla="*/ g0 23170 32768"/>
              <a:gd name="g8" fmla="+- 50000 g7 0"/>
              <a:gd name="g9" fmla="+- 50000 0 g7"/>
              <a:gd name="g10" fmla="*/ g5 3 4"/>
              <a:gd name="g11" fmla="*/ g6 3 4"/>
              <a:gd name="g12" fmla="+- g10 3662 0"/>
              <a:gd name="g13" fmla="+- g11 3662 0"/>
              <a:gd name="g14" fmla="+- g11 12500 0"/>
              <a:gd name="g15" fmla="+- 100000 0 g10"/>
              <a:gd name="g16" fmla="+- 100000 0 g12"/>
              <a:gd name="g17" fmla="+- 100000 0 g13"/>
              <a:gd name="g18" fmla="+- 100000 0 g14"/>
              <a:gd name="ox1" fmla="*/ w 18436 21600"/>
              <a:gd name="oy1" fmla="*/ h 3163 21600"/>
              <a:gd name="ox2" fmla="*/ w 3163 21600"/>
              <a:gd name="oy2" fmla="*/ h 18436 21600"/>
              <a:gd name="x8" fmla="*/ w g8 100000"/>
              <a:gd name="x9" fmla="*/ w g9 100000"/>
              <a:gd name="x10" fmla="*/ w g10 100000"/>
              <a:gd name="x12" fmla="*/ w g12 100000"/>
              <a:gd name="x13" fmla="*/ w g13 100000"/>
              <a:gd name="x14" fmla="*/ w g14 100000"/>
              <a:gd name="x15" fmla="*/ w g15 100000"/>
              <a:gd name="x16" fmla="*/ w g16 100000"/>
              <a:gd name="x17" fmla="*/ w g17 100000"/>
              <a:gd name="x18" fmla="*/ w g18 100000"/>
              <a:gd name="x19" fmla="*/ w a 100000"/>
              <a:gd name="wR" fmla="*/ w g0 100000"/>
              <a:gd name="hR" fmla="*/ h g0 100000"/>
              <a:gd name="y8" fmla="*/ h g8 100000"/>
              <a:gd name="y9" fmla="*/ h g9 100000"/>
              <a:gd name="y10" fmla="*/ h g10 100000"/>
              <a:gd name="y12" fmla="*/ h g12 100000"/>
              <a:gd name="y13" fmla="*/ h g13 100000"/>
              <a:gd name="y14" fmla="*/ h g14 100000"/>
              <a:gd name="y15" fmla="*/ h g15 100000"/>
              <a:gd name="y16" fmla="*/ h g16 100000"/>
              <a:gd name="y17" fmla="*/ h g17 100000"/>
              <a:gd name="y18" fmla="*/ h g18 100000"/>
            </a:gdLst>
            <a:ahLst>
              <a:ahXY gdRefX="adj" minX="12500" maxX="46875">
                <a:pos x="x19" y="vc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x9" t="y9" r="x8" b="y8"/>
            <a:pathLst>
              <a:path>
                <a:moveTo>
                  <a:pt x="r" y="vc"/>
                </a:moveTo>
                <a:lnTo>
                  <a:pt x="x15" y="y18"/>
                </a:lnTo>
                <a:lnTo>
                  <a:pt x="x15" y="y14"/>
                </a:lnTo>
                <a:close/>
                <a:moveTo>
                  <a:pt x="ox1" y="oy1"/>
                </a:moveTo>
                <a:lnTo>
                  <a:pt x="x16" y="y13"/>
                </a:lnTo>
                <a:lnTo>
                  <a:pt x="x17" y="y12"/>
                </a:lnTo>
                <a:close/>
                <a:moveTo>
                  <a:pt x="hc" y="t"/>
                </a:moveTo>
                <a:lnTo>
                  <a:pt x="x18" y="y10"/>
                </a:lnTo>
                <a:lnTo>
                  <a:pt x="x14" y="y10"/>
                </a:lnTo>
                <a:close/>
                <a:moveTo>
                  <a:pt x="ox2" y="oy1"/>
                </a:moveTo>
                <a:lnTo>
                  <a:pt x="x13" y="y12"/>
                </a:lnTo>
                <a:lnTo>
                  <a:pt x="x12" y="y13"/>
                </a:lnTo>
                <a:close/>
                <a:moveTo>
                  <a:pt x="l" y="vc"/>
                </a:moveTo>
                <a:lnTo>
                  <a:pt x="x10" y="y14"/>
                </a:lnTo>
                <a:lnTo>
                  <a:pt x="x10" y="y18"/>
                </a:lnTo>
                <a:close/>
                <a:moveTo>
                  <a:pt x="ox2" y="oy2"/>
                </a:moveTo>
                <a:lnTo>
                  <a:pt x="x12" y="y17"/>
                </a:lnTo>
                <a:lnTo>
                  <a:pt x="x13" y="y16"/>
                </a:lnTo>
                <a:close/>
                <a:moveTo>
                  <a:pt x="hc" y="b"/>
                </a:moveTo>
                <a:lnTo>
                  <a:pt x="x14" y="y15"/>
                </a:lnTo>
                <a:lnTo>
                  <a:pt x="x18" y="y15"/>
                </a:lnTo>
                <a:close/>
                <a:moveTo>
                  <a:pt x="ox1" y="oy2"/>
                </a:moveTo>
                <a:lnTo>
                  <a:pt x="x17" y="y16"/>
                </a:lnTo>
                <a:lnTo>
                  <a:pt x="x16" y="y17"/>
                </a:lnTo>
                <a:close/>
                <a:moveTo>
                  <a:pt x="x19" y="vc"/>
                </a:moveTo>
                <a:arcTo wR="wR" hR="hR" stAng="cd2" swAng="2160000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0" name="plaque"/>
          <p:cNvSpPr/>
          <p:nvPr/>
        </p:nvSpPr>
        <p:spPr bwMode="auto">
          <a:xfrm>
            <a:off x="7350000" y="4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x1" fmla="*/ ss a 100000"/>
              <a:gd name="x2" fmla="+- r 0 x1"/>
              <a:gd name="y2" fmla="+- b 0 x1"/>
              <a:gd name="il" fmla="*/ x1 70711 100000"/>
              <a:gd name="ir" fmla="+- r 0 il"/>
              <a:gd name="ib" fmla="+- b 0 il"/>
            </a:gdLst>
            <a:ahLst>
              <a:ahXY gdRefX="adj" maxX="50000">
                <a:pos x="x1" y="t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x1"/>
                </a:moveTo>
                <a:arcTo wR="x1" hR="x1" stAng="cd4" swAng="-5400000"/>
                <a:lnTo>
                  <a:pt x="x2" y="t"/>
                </a:lnTo>
                <a:arcTo wR="x1" hR="x1" stAng="cd2" swAng="-5400000"/>
                <a:lnTo>
                  <a:pt x="r" y="y2"/>
                </a:lnTo>
                <a:arcTo wR="x1" hR="x1" stAng="3cd4" swAng="-5400000"/>
                <a:lnTo>
                  <a:pt x="x1" y="b"/>
                </a:lnTo>
                <a:arcTo wR="x1" hR="x1" stAng="0" swAng="-540000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1" name="chevron"/>
          <p:cNvSpPr/>
          <p:nvPr/>
        </p:nvSpPr>
        <p:spPr bwMode="auto">
          <a:xfrm>
            <a:off x="7850000" y="450000"/>
            <a:ext cx="400000" cy="400000"/>
          </a:xfrm>
          <a:custGeom>
            <a:avLst>
              <a:gd name="adj" fmla="val 50000"/>
            </a:avLst>
            <a:gdLst>
              <a:gd name="maxAdj" fmla="*/ 100000 w ss"/>
              <a:gd name="a" fmla="pin 0 adj maxAdj"/>
              <a:gd name="x1" fmla="*/ ss a 100000"/>
              <a:gd name="x2" fmla="+- r 0 x1"/>
              <a:gd name="x3" fmla="*/ x2 1 2"/>
              <a:gd name="dx" fmla="+- x2 0 x1"/>
              <a:gd name="il" fmla="?: dx x1 l"/>
              <a:gd name="ir" fmla="?: dx x2 r"/>
            </a:gdLst>
            <a:ahLst>
              <a:ahXY gdRefX="adj" maxX="maxAdj">
                <a:pos x="x2" y="t"/>
              </a:ahXY>
            </a:ahLst>
            <a:cxnLst>
              <a:cxn ang="3cd4">
                <a:pos x="x3" y="t"/>
              </a:cxn>
              <a:cxn ang="cd2">
                <a:pos x="x1" y="vc"/>
              </a:cxn>
              <a:cxn ang="cd4">
                <a:pos x="x3" y="b"/>
              </a:cxn>
              <a:cxn ang="0">
                <a:pos x="r" y="vc"/>
              </a:cxn>
            </a:cxnLst>
            <a:rect l="il" t="t" r="ir" b="b"/>
            <a:pathLst>
              <a:path>
                <a:moveTo>
                  <a:pt x="l" y="t"/>
                </a:moveTo>
                <a:lnTo>
                  <a:pt x="x2" y="t"/>
                </a:lnTo>
                <a:lnTo>
                  <a:pt x="r" y="vc"/>
                </a:lnTo>
                <a:lnTo>
                  <a:pt x="x2" y="b"/>
                </a:lnTo>
                <a:lnTo>
                  <a:pt x="l" y="b"/>
                </a:lnTo>
                <a:lnTo>
                  <a:pt x="x1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2" name="flowChartPreparation"/>
          <p:cNvSpPr/>
          <p:nvPr/>
        </p:nvSpPr>
        <p:spPr bwMode="auto">
          <a:xfrm>
            <a:off x="350000" y="950000"/>
            <a:ext cx="400000" cy="400000"/>
          </a:xfrm>
          <a:custGeom>
            <a:avLst/>
            <a:gdLst>
              <a:gd name="x2" fmla="*/ w 4 5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5" t="t" r="x2" b="b"/>
            <a:pathLst>
              <a:path w="10" h="10">
                <a:moveTo>
                  <a:pt x="0" y="5"/>
                </a:moveTo>
                <a:lnTo>
                  <a:pt x="2" y="0"/>
                </a:lnTo>
                <a:lnTo>
                  <a:pt x="8" y="0"/>
                </a:lnTo>
                <a:lnTo>
                  <a:pt x="10" y="5"/>
                </a:lnTo>
                <a:lnTo>
                  <a:pt x="8" y="10"/>
                </a:lnTo>
                <a:lnTo>
                  <a:pt x="2" y="10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3" name="diagStripe"/>
          <p:cNvSpPr/>
          <p:nvPr/>
        </p:nvSpPr>
        <p:spPr bwMode="auto">
          <a:xfrm>
            <a:off x="850000" y="950000"/>
            <a:ext cx="400000" cy="400000"/>
          </a:xfrm>
          <a:custGeom>
            <a:avLst>
              <a:gd name="adj" fmla="val 50000"/>
            </a:avLst>
            <a:gdLst>
              <a:gd name="a" fmla="pin 0 adj 100000"/>
              <a:gd name="x2" fmla="*/ w a 100000"/>
              <a:gd name="x1" fmla="*/ x2 1 2"/>
              <a:gd name="x3" fmla="+/ x2 r 2"/>
              <a:gd name="y2" fmla="*/ h a 100000"/>
              <a:gd name="y1" fmla="*/ y2 1 2"/>
              <a:gd name="y3" fmla="+/ y2 b 2"/>
            </a:gdLst>
            <a:ahLst>
              <a:ahXY gdRefY="adj" maxY="100000">
                <a:pos x="l" y="y2"/>
              </a:ahXY>
            </a:ahLst>
            <a:cxnLst>
              <a:cxn ang="0">
                <a:pos x="hc" y="vc"/>
              </a:cxn>
              <a:cxn ang="cd2">
                <a:pos x="l" y="y3"/>
              </a:cxn>
              <a:cxn ang="cd2">
                <a:pos x="x1" y="y1"/>
              </a:cxn>
              <a:cxn ang="3cd4">
                <a:pos x="x3" y="t"/>
              </a:cxn>
            </a:cxnLst>
            <a:rect l="l" t="t" r="x3" b="y3"/>
            <a:pathLst>
              <a:path>
                <a:moveTo>
                  <a:pt x="l" y="y2"/>
                </a:moveTo>
                <a:lnTo>
                  <a:pt x="x2" y="t"/>
                </a:lnTo>
                <a:lnTo>
                  <a:pt x="r" y="t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4" name="pentagon"/>
          <p:cNvSpPr/>
          <p:nvPr/>
        </p:nvSpPr>
        <p:spPr bwMode="auto">
          <a:xfrm>
            <a:off x="1350000" y="950000"/>
            <a:ext cx="400000" cy="400000"/>
          </a:xfrm>
          <a:custGeom>
            <a:avLst>
              <a:gd name="hf" fmla="val 105146"/>
              <a:gd name="vf" fmla="val 110557"/>
            </a:avLst>
            <a:gdLst>
              <a:gd name="swd2" fmla="*/ wd2 hf 100000"/>
              <a:gd name="shd2" fmla="*/ hd2 vf 100000"/>
              <a:gd name="svc" fmla="*/ vc  vf 100000"/>
              <a:gd name="dx1" fmla="cos swd2 1080000"/>
              <a:gd name="dx2" fmla="cos swd2 18360000"/>
              <a:gd name="dy1" fmla="sin shd2 1080000"/>
              <a:gd name="dy2" fmla="sin shd2 18360000"/>
              <a:gd name="x1" fmla="+- hc 0 dx1"/>
              <a:gd name="x2" fmla="+- hc 0 dx2"/>
              <a:gd name="x3" fmla="+- hc dx2 0"/>
              <a:gd name="x4" fmla="+- hc dx1 0"/>
              <a:gd name="y1" fmla="+- svc 0 dy1"/>
              <a:gd name="y2" fmla="+- svc 0 dy2"/>
              <a:gd name="it" fmla="*/ y1 dx2 dx1"/>
            </a:gdLst>
            <a:ahLst/>
            <a:cxnLst>
              <a:cxn ang="3cd4">
                <a:pos x="hc" y="t"/>
              </a:cxn>
              <a:cxn ang="cd2">
                <a:pos x="x1" y="y1"/>
              </a:cxn>
              <a:cxn ang="cd4">
                <a:pos x="x2" y="y2"/>
              </a:cxn>
              <a:cxn ang="cd4">
                <a:pos x="hc" y="b"/>
              </a:cxn>
              <a:cxn ang="cd4">
                <a:pos x="x3" y="y2"/>
              </a:cxn>
              <a:cxn ang="0">
                <a:pos x="x4" y="y1"/>
              </a:cxn>
            </a:cxnLst>
            <a:rect l="x2" t="it" r="x3" b="y2"/>
            <a:pathLst>
              <a:path>
                <a:moveTo>
                  <a:pt x="x1" y="y1"/>
                </a:moveTo>
                <a:lnTo>
                  <a:pt x="hc" y="t"/>
                </a:lnTo>
                <a:lnTo>
                  <a:pt x="x4" y="y1"/>
                </a:lnTo>
                <a:lnTo>
                  <a:pt x="x3" y="y2"/>
                </a:lnTo>
                <a:lnTo>
                  <a:pt x="x2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5" name="funnel"/>
          <p:cNvSpPr/>
          <p:nvPr/>
        </p:nvSpPr>
        <p:spPr bwMode="auto">
          <a:xfrm>
            <a:off x="1850000" y="950000"/>
            <a:ext cx="400000" cy="400000"/>
          </a:xfrm>
          <a:custGeom>
            <a:avLst/>
            <a:gdLst>
              <a:gd name="d" fmla="*/ ss 1 20"/>
              <a:gd name="rw2" fmla="+- wd2 0 d"/>
              <a:gd name="rh2" fmla="+- hd4 0 d"/>
              <a:gd name="t1" fmla="cos wd2 480000"/>
              <a:gd name="t2" fmla="sin hd4 480000"/>
              <a:gd name="da" fmla="at2 t1 t2"/>
              <a:gd name="2da" fmla="*/ da 2 1"/>
              <a:gd name="stAng1" fmla="+- cd2 0 da"/>
              <a:gd name="swAng1" fmla="+- cd2 2da 0"/>
              <a:gd name="swAng3" fmla="+- cd2 0 2da"/>
              <a:gd name="rw3" fmla="*/ wd2 1 4"/>
              <a:gd name="rh3" fmla="*/ hd4 1 4"/>
              <a:gd name="ct1" fmla="cos hd4 stAng1"/>
              <a:gd name="st1" fmla="sin wd2 stAng1"/>
              <a:gd name="m1" fmla="mod ct1 st1 0"/>
              <a:gd name="n1" fmla="*/ wd2 hd4 m1"/>
              <a:gd name="dx1" fmla="cos n1 stAng1"/>
              <a:gd name="dy1" fmla="sin n1 stAng1"/>
              <a:gd name="x1" fmla="+- hc dx1 0"/>
              <a:gd name="y1" fmla="+- hd4 dy1 0"/>
              <a:gd name="ct3" fmla="cos rh3 da"/>
              <a:gd name="st3" fmla="sin rw3 da"/>
              <a:gd name="m3" fmla="mod ct3 st3 0"/>
              <a:gd name="n3" fmla="*/ rw3 rh3 m3"/>
              <a:gd name="dx3" fmla="cos n3 da"/>
              <a:gd name="dy3" fmla="sin n3 da"/>
              <a:gd name="x3" fmla="+- hc dx3 0"/>
              <a:gd name="vc3" fmla="+- b 0 rh3"/>
              <a:gd name="y2" fmla="+- vc3 dy3 0"/>
              <a:gd name="x2" fmla="+- wd2 0 rw2"/>
              <a:gd name="cd" fmla="*/ cd2 2 1"/>
            </a:gdLst>
            <a:ahLst/>
            <a:cxnLst/>
            <a:rect l="l" t="t" r="r" b="b"/>
            <a:pathLst>
              <a:path>
                <a:moveTo>
                  <a:pt x="x1" y="y1"/>
                </a:moveTo>
                <a:arcTo wR="wd2" hR="hd4" stAng="stAng1" swAng="swAng1"/>
                <a:lnTo>
                  <a:pt x="x3" y="y2"/>
                </a:lnTo>
                <a:arcTo wR="rw3" hR="rh3" stAng="da" swAng="swAng3"/>
                <a:close/>
                <a:moveTo>
                  <a:pt x="x2" y="hd4"/>
                </a:moveTo>
                <a:arcTo wR="rw2" hR="rh2" stAng="cd2" swAng="-2160000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6" name="chartStar"/>
          <p:cNvSpPr/>
          <p:nvPr/>
        </p:nvSpPr>
        <p:spPr bwMode="auto">
          <a:xfrm>
            <a:off x="2350000" y="950000"/>
            <a:ext cx="400000" cy="400000"/>
          </a:xfrm>
          <a:custGeom>
            <a:avLst/>
            <a:gdLst/>
            <a:ahLst/>
            <a:cxnLst/>
            <a:rect l="0" t="0" r="0" b="0"/>
            <a:pathLst>
              <a:path w="10" h="10" fill="none" extrusionOk="0">
                <a:moveTo>
                  <a:pt x="0" y="0"/>
                </a:moveTo>
                <a:lnTo>
                  <a:pt x="10" y="10"/>
                </a:lnTo>
                <a:moveTo>
                  <a:pt x="0" y="10"/>
                </a:moveTo>
                <a:lnTo>
                  <a:pt x="10" y="0"/>
                </a:lnTo>
                <a:moveTo>
                  <a:pt x="5" y="0"/>
                </a:moveTo>
                <a:lnTo>
                  <a:pt x="5" y="10"/>
                </a:lnTo>
              </a:path>
              <a:path w="10" h="10" stroke="0"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7" name="accentBorderCallout1"/>
          <p:cNvSpPr/>
          <p:nvPr/>
        </p:nvSpPr>
        <p:spPr bwMode="auto">
          <a:xfrm>
            <a:off x="2850000" y="950000"/>
            <a:ext cx="400000" cy="400000"/>
          </a:xfrm>
          <a:custGeom>
            <a:avLst>
              <a:gd name="adj1" fmla="val 18750"/>
              <a:gd name="adj2" fmla="val -8333"/>
              <a:gd name="adj3" fmla="val 112500"/>
              <a:gd name="adj4" fmla="val -3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8" name="notchedRightArrow"/>
          <p:cNvSpPr/>
          <p:nvPr/>
        </p:nvSpPr>
        <p:spPr bwMode="auto">
          <a:xfrm>
            <a:off x="3350000" y="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100000 w ss"/>
              <a:gd name="a1" fmla="pin 0 adj1 100000"/>
              <a:gd name="a2" fmla="pin 0 adj2 maxAdj2"/>
              <a:gd name="dx2" fmla="*/ ss a2 100000"/>
              <a:gd name="x2" fmla="+- r 0 dx2"/>
              <a:gd name="dy1" fmla="*/ h a1 200000"/>
              <a:gd name="y1" fmla="+- vc 0 dy1"/>
              <a:gd name="y2" fmla="+- vc dy1 0"/>
              <a:gd name="x1" fmla="*/ dy1 dx2 hd2"/>
              <a:gd name="x3" fmla="+- r 0 x1"/>
            </a:gdLst>
            <a:ahLst>
              <a:ahXY gdRefY="adj1" maxY="100000">
                <a:pos x="r" y="y1"/>
              </a:ahXY>
              <a:ahXY gdRefX="adj2" maxX="maxAdj2">
                <a:pos x="x2" y="t"/>
              </a:ahXY>
            </a:ahLst>
            <a:cxnLst>
              <a:cxn ang="3cd4">
                <a:pos x="x2" y="t"/>
              </a:cxn>
              <a:cxn ang="cd2">
                <a:pos x="x1" y="vc"/>
              </a:cxn>
              <a:cxn ang="cd4">
                <a:pos x="x2" y="b"/>
              </a:cxn>
              <a:cxn ang="0">
                <a:pos x="r" y="vc"/>
              </a:cxn>
            </a:cxnLst>
            <a:rect l="x1" t="y1" r="x3" b="y2"/>
            <a:pathLst>
              <a:path>
                <a:moveTo>
                  <a:pt x="l" y="y1"/>
                </a:moveTo>
                <a:lnTo>
                  <a:pt x="x2" y="y1"/>
                </a:lnTo>
                <a:lnTo>
                  <a:pt x="x2" y="t"/>
                </a:lnTo>
                <a:lnTo>
                  <a:pt x="r" y="vc"/>
                </a:lnTo>
                <a:lnTo>
                  <a:pt x="x2" y="b"/>
                </a:lnTo>
                <a:lnTo>
                  <a:pt x="x2" y="y2"/>
                </a:lnTo>
                <a:lnTo>
                  <a:pt x="l" y="y2"/>
                </a:lnTo>
                <a:lnTo>
                  <a:pt x="x1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39" name="rightBracket"/>
          <p:cNvSpPr/>
          <p:nvPr/>
        </p:nvSpPr>
        <p:spPr bwMode="auto">
          <a:xfrm>
            <a:off x="3850000" y="950000"/>
            <a:ext cx="400000" cy="400000"/>
          </a:xfrm>
          <a:custGeom>
            <a:avLst>
              <a:gd name="adj" fmla="val 8333"/>
            </a:avLst>
            <a:gdLst>
              <a:gd name="maxAdj" fmla="*/ 50000 h ss"/>
              <a:gd name="a" fmla="pin 0 adj maxAdj"/>
              <a:gd name="y1" fmla="*/ ss a 100000"/>
              <a:gd name="y2" fmla="+- b 0 y1"/>
              <a:gd name="dx1" fmla="cos w 2700000"/>
              <a:gd name="dy1" fmla="sin y1 2700000"/>
              <a:gd name="ir" fmla="+- l dx1 0"/>
              <a:gd name="it" fmla="+- y1 0 dy1"/>
              <a:gd name="ib" fmla="+- b dy1 y1"/>
            </a:gdLst>
            <a:ahLst>
              <a:ahXY gdRefY="adj" maxY="maxAdj">
                <a:pos x="r" y="y1"/>
              </a:ahXY>
            </a:ahLst>
            <a:cxnLst>
              <a:cxn ang="cd4">
                <a:pos x="l" y="t"/>
              </a:cxn>
              <a:cxn ang="3cd4">
                <a:pos x="l" y="b"/>
              </a:cxn>
              <a:cxn ang="cd2">
                <a:pos x="r" y="vc"/>
              </a:cxn>
            </a:cxnLst>
            <a:rect l="l" t="it" r="ir" b="ib"/>
            <a:pathLst>
              <a:path stroke="0" extrusionOk="0">
                <a:moveTo>
                  <a:pt x="l" y="t"/>
                </a:moveTo>
                <a:arcTo wR="w" hR="y1" stAng="3cd4" swAng="cd4"/>
                <a:lnTo>
                  <a:pt x="r" y="y2"/>
                </a:lnTo>
                <a:arcTo wR="w" hR="y1" stAng="0" swAng="cd4"/>
                <a:close/>
              </a:path>
              <a:path fill="none">
                <a:moveTo>
                  <a:pt x="l" y="t"/>
                </a:moveTo>
                <a:arcTo wR="w" hR="y1" stAng="3cd4" swAng="cd4"/>
                <a:lnTo>
                  <a:pt x="r" y="y2"/>
                </a:lnTo>
                <a:arcTo wR="w" hR="y1" stAng="0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0" name="flowChartOffpageConnector"/>
          <p:cNvSpPr/>
          <p:nvPr/>
        </p:nvSpPr>
        <p:spPr bwMode="auto">
          <a:xfrm>
            <a:off x="4350000" y="950000"/>
            <a:ext cx="400000" cy="400000"/>
          </a:xfrm>
          <a:custGeom>
            <a:avLst/>
            <a:gdLst>
              <a:gd name="y1" fmla="*/ h 4 5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y1"/>
            <a:pathLst>
              <a:path w="10" h="10">
                <a:moveTo>
                  <a:pt x="0" y="0"/>
                </a:moveTo>
                <a:lnTo>
                  <a:pt x="10" y="0"/>
                </a:lnTo>
                <a:lnTo>
                  <a:pt x="10" y="8"/>
                </a:lnTo>
                <a:lnTo>
                  <a:pt x="5" y="10"/>
                </a:lnTo>
                <a:lnTo>
                  <a:pt x="0" y="8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1" name="leftRightArrow"/>
          <p:cNvSpPr/>
          <p:nvPr/>
        </p:nvSpPr>
        <p:spPr bwMode="auto">
          <a:xfrm>
            <a:off x="4850000" y="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50000 w ss"/>
              <a:gd name="a1" fmla="pin 0 adj1 100000"/>
              <a:gd name="a2" fmla="pin 0 adj2 maxAdj2"/>
              <a:gd name="x2" fmla="*/ ss a2 100000"/>
              <a:gd name="x3" fmla="+- r 0 x2"/>
              <a:gd name="dy" fmla="*/ h a1 200000"/>
              <a:gd name="y1" fmla="+- vc 0 dy"/>
              <a:gd name="y2" fmla="+- vc dy 0"/>
              <a:gd name="dx1" fmla="*/ y1 x2 hd2"/>
              <a:gd name="x1" fmla="+- x2 0 dx1"/>
              <a:gd name="x4" fmla="+- x3 dx1 0"/>
            </a:gdLst>
            <a:ahLst>
              <a:ahXY gdRefY="adj1" maxY="100000">
                <a:pos x="x3" y="y1"/>
              </a:ahXY>
              <a:ahXY gdRefX="adj2" maxX="maxAdj2">
                <a:pos x="x2" y="t"/>
              </a:ahXY>
            </a:ahLst>
            <a:cxnLst>
              <a:cxn ang="0">
                <a:pos x="r" y="vc"/>
              </a:cxn>
              <a:cxn ang="cd4">
                <a:pos x="x3" y="b"/>
              </a:cxn>
              <a:cxn ang="cd4">
                <a:pos x="x2" y="b"/>
              </a:cxn>
              <a:cxn ang="cd2">
                <a:pos x="l" y="vc"/>
              </a:cxn>
              <a:cxn ang="3cd4">
                <a:pos x="x2" y="t"/>
              </a:cxn>
              <a:cxn ang="3cd4">
                <a:pos x="x3" y="t"/>
              </a:cxn>
            </a:cxnLst>
            <a:rect l="x1" t="y1" r="x4" b="y2"/>
            <a:pathLst>
              <a:path>
                <a:moveTo>
                  <a:pt x="l" y="vc"/>
                </a:moveTo>
                <a:lnTo>
                  <a:pt x="x2" y="t"/>
                </a:lnTo>
                <a:lnTo>
                  <a:pt x="x2" y="y1"/>
                </a:lnTo>
                <a:lnTo>
                  <a:pt x="x3" y="y1"/>
                </a:lnTo>
                <a:lnTo>
                  <a:pt x="x3" y="t"/>
                </a:lnTo>
                <a:lnTo>
                  <a:pt x="r" y="vc"/>
                </a:lnTo>
                <a:lnTo>
                  <a:pt x="x3" y="b"/>
                </a:lnTo>
                <a:lnTo>
                  <a:pt x="x3" y="y2"/>
                </a:lnTo>
                <a:lnTo>
                  <a:pt x="x2" y="y2"/>
                </a:lnTo>
                <a:lnTo>
                  <a:pt x="x2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2" name="decagon"/>
          <p:cNvSpPr/>
          <p:nvPr/>
        </p:nvSpPr>
        <p:spPr bwMode="auto">
          <a:xfrm>
            <a:off x="5350000" y="950000"/>
            <a:ext cx="400000" cy="400000"/>
          </a:xfrm>
          <a:custGeom>
            <a:avLst>
              <a:gd name="vf" fmla="val 105146"/>
            </a:avLst>
            <a:gdLst>
              <a:gd name="shd2" fmla="*/ hd2 vf 100000"/>
              <a:gd name="dx1" fmla="cos wd2 2160000"/>
              <a:gd name="dx2" fmla="cos wd2 4320000"/>
              <a:gd name="x1" fmla="+- hc 0 dx1"/>
              <a:gd name="x2" fmla="+- hc 0 dx2"/>
              <a:gd name="x3" fmla="+- hc dx2 0"/>
              <a:gd name="x4" fmla="+- hc dx1 0"/>
              <a:gd name="dy1" fmla="sin shd2 4320000"/>
              <a:gd name="dy2" fmla="sin shd2 2160000"/>
              <a:gd name="y1" fmla="+- vc 0 dy1"/>
              <a:gd name="y2" fmla="+- vc 0 dy2"/>
              <a:gd name="y3" fmla="+- vc dy2 0"/>
              <a:gd name="y4" fmla="+- vc dy1 0"/>
            </a:gdLst>
            <a:ahLst/>
            <a:cxnLst>
              <a:cxn ang="0">
                <a:pos x="x4" y="y2"/>
              </a:cxn>
              <a:cxn ang="0">
                <a:pos x="r" y="vc"/>
              </a:cxn>
              <a:cxn ang="0">
                <a:pos x="x4" y="y3"/>
              </a:cxn>
              <a:cxn ang="cd4">
                <a:pos x="x3" y="y4"/>
              </a:cxn>
              <a:cxn ang="cd4">
                <a:pos x="x2" y="y4"/>
              </a:cxn>
              <a:cxn ang="cd2">
                <a:pos x="x1" y="y3"/>
              </a:cxn>
              <a:cxn ang="cd2">
                <a:pos x="l" y="vc"/>
              </a:cxn>
              <a:cxn ang="cd2">
                <a:pos x="x1" y="y2"/>
              </a:cxn>
              <a:cxn ang="3cd4">
                <a:pos x="x2" y="y1"/>
              </a:cxn>
              <a:cxn ang="3cd4">
                <a:pos x="x3" y="y1"/>
              </a:cxn>
            </a:cxnLst>
            <a:rect l="x1" t="y2" r="x4" b="y3"/>
            <a:pathLst>
              <a:path>
                <a:moveTo>
                  <a:pt x="l" y="vc"/>
                </a:moveTo>
                <a:lnTo>
                  <a:pt x="x1" y="y2"/>
                </a:lnTo>
                <a:lnTo>
                  <a:pt x="x2" y="y1"/>
                </a:lnTo>
                <a:lnTo>
                  <a:pt x="x3" y="y1"/>
                </a:lnTo>
                <a:lnTo>
                  <a:pt x="x4" y="y2"/>
                </a:lnTo>
                <a:lnTo>
                  <a:pt x="r" y="vc"/>
                </a:lnTo>
                <a:lnTo>
                  <a:pt x="x4" y="y3"/>
                </a:lnTo>
                <a:lnTo>
                  <a:pt x="x3" y="y4"/>
                </a:lnTo>
                <a:lnTo>
                  <a:pt x="x2" y="y4"/>
                </a:lnTo>
                <a:lnTo>
                  <a:pt x="x1" y="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3" name="actionButtonHelp"/>
          <p:cNvSpPr/>
          <p:nvPr/>
        </p:nvSpPr>
        <p:spPr bwMode="auto">
          <a:xfrm>
            <a:off x="5850000" y="950000"/>
            <a:ext cx="400000" cy="400000"/>
          </a:xfrm>
          <a:custGeom>
            <a:avLst/>
            <a:gdLst>
              <a:gd name="dx2" fmla="*/ ss 3 8"/>
              <a:gd name="g9" fmla="+- vc 0 dx2"/>
              <a:gd name="g11" fmla="+- hc 0 dx2"/>
              <a:gd name="g13" fmla="*/ ss 3 4"/>
              <a:gd name="g14" fmla="*/ g13 1 7"/>
              <a:gd name="g15" fmla="*/ g13 3 14"/>
              <a:gd name="g16" fmla="*/ g13 2 7"/>
              <a:gd name="g19" fmla="*/ g13 3 7"/>
              <a:gd name="g20" fmla="*/ g13 4 7"/>
              <a:gd name="g21" fmla="*/ g13 17 28"/>
              <a:gd name="g23" fmla="*/ g13 21 28"/>
              <a:gd name="g24" fmla="*/ g13 11 14"/>
              <a:gd name="g27" fmla="+- g9 g16 0"/>
              <a:gd name="g29" fmla="+- g9 g21 0"/>
              <a:gd name="g30" fmla="+- g9 g23 0"/>
              <a:gd name="g31" fmla="+- g9 g24 0"/>
              <a:gd name="g33" fmla="+- g11 g15 0"/>
              <a:gd name="g36" fmla="+- g11 g19 0"/>
              <a:gd name="g37" fmla="+- g11 g20 0"/>
              <a:gd name="g41" fmla="*/ g13 1 14"/>
              <a:gd name="g42" fmla="*/ g13 3 28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33" y="g27"/>
                </a:moveTo>
                <a:arcTo wR="g16" hR="g16" stAng="cd2" swAng="cd2"/>
                <a:arcTo wR="g14" hR="g15" stAng="0" swAng="cd4"/>
                <a:arcTo wR="g41" hR="g42" stAng="3cd4" swAng="-5400000"/>
                <a:lnTo>
                  <a:pt x="g37" y="g30"/>
                </a:lnTo>
                <a:lnTo>
                  <a:pt x="g36" y="g30"/>
                </a:lnTo>
                <a:lnTo>
                  <a:pt x="g36" y="g29"/>
                </a:lnTo>
                <a:arcTo wR="g14" hR="g15" stAng="cd2" swAng="cd4"/>
                <a:arcTo wR="g41" hR="g42" stAng="cd4" swAng="-5400000"/>
                <a:arcTo wR="g14" hR="g14" stAng="0" swAng="-10800000"/>
                <a:close/>
                <a:moveTo>
                  <a:pt x="hc" y="g31"/>
                </a:moveTo>
                <a:arcTo wR="g42" hR="g42" stAng="3cd4" swAng="21600000"/>
                <a:close/>
              </a:path>
              <a:path fill="darken" stroke="0" extrusionOk="0">
                <a:moveTo>
                  <a:pt x="g33" y="g27"/>
                </a:moveTo>
                <a:arcTo wR="g16" hR="g16" stAng="cd2" swAng="cd2"/>
                <a:arcTo wR="g14" hR="g15" stAng="0" swAng="cd4"/>
                <a:arcTo wR="g41" hR="g42" stAng="3cd4" swAng="-5400000"/>
                <a:lnTo>
                  <a:pt x="g37" y="g30"/>
                </a:lnTo>
                <a:lnTo>
                  <a:pt x="g36" y="g30"/>
                </a:lnTo>
                <a:lnTo>
                  <a:pt x="g36" y="g29"/>
                </a:lnTo>
                <a:arcTo wR="g14" hR="g15" stAng="cd2" swAng="cd4"/>
                <a:arcTo wR="g41" hR="g42" stAng="cd4" swAng="-5400000"/>
                <a:arcTo wR="g14" hR="g14" stAng="0" swAng="-10800000"/>
                <a:close/>
                <a:moveTo>
                  <a:pt x="hc" y="g31"/>
                </a:moveTo>
                <a:arcTo wR="g42" hR="g42" stAng="3cd4" swAng="21600000"/>
                <a:close/>
              </a:path>
              <a:path fill="none" extrusionOk="0">
                <a:moveTo>
                  <a:pt x="g33" y="g27"/>
                </a:moveTo>
                <a:arcTo wR="g16" hR="g16" stAng="cd2" swAng="cd2"/>
                <a:arcTo wR="g14" hR="g15" stAng="0" swAng="cd4"/>
                <a:arcTo wR="g41" hR="g42" stAng="3cd4" swAng="-5400000"/>
                <a:lnTo>
                  <a:pt x="g37" y="g30"/>
                </a:lnTo>
                <a:lnTo>
                  <a:pt x="g36" y="g30"/>
                </a:lnTo>
                <a:lnTo>
                  <a:pt x="g36" y="g29"/>
                </a:lnTo>
                <a:arcTo wR="g14" hR="g15" stAng="cd2" swAng="cd4"/>
                <a:arcTo wR="g41" hR="g42" stAng="cd4" swAng="-5400000"/>
                <a:arcTo wR="g14" hR="g14" stAng="0" swAng="-10800000"/>
                <a:close/>
                <a:moveTo>
                  <a:pt x="hc" y="g31"/>
                </a:moveTo>
                <a:arcTo wR="g42" hR="g42" stAng="3cd4" swAng="21600000"/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4" name="star24"/>
          <p:cNvSpPr/>
          <p:nvPr/>
        </p:nvSpPr>
        <p:spPr bwMode="auto">
          <a:xfrm>
            <a:off x="6350000" y="950000"/>
            <a:ext cx="400000" cy="400000"/>
          </a:xfrm>
          <a:custGeom>
            <a:avLst>
              <a:gd name="adj" fmla="val 37500"/>
            </a:avLst>
            <a:gdLst>
              <a:gd name="a" fmla="pin 0 adj 50000"/>
              <a:gd name="dx1" fmla="cos wd2 900000"/>
              <a:gd name="dx2" fmla="cos wd2 1800000"/>
              <a:gd name="dx3" fmla="cos wd2 2700000"/>
              <a:gd name="dx4" fmla="val wd4"/>
              <a:gd name="dx5" fmla="cos wd2 4500000"/>
              <a:gd name="dy1" fmla="sin hd2 4500000"/>
              <a:gd name="dy2" fmla="sin hd2 3600000"/>
              <a:gd name="dy3" fmla="sin hd2 2700000"/>
              <a:gd name="dy4" fmla="val hd4"/>
              <a:gd name="dy5" fmla="sin hd2 900000"/>
              <a:gd name="x1" fmla="+- hc 0 dx1"/>
              <a:gd name="x2" fmla="+- hc 0 dx2"/>
              <a:gd name="x3" fmla="+- hc 0 dx3"/>
              <a:gd name="x4" fmla="+- hc 0 dx4"/>
              <a:gd name="x5" fmla="+- hc 0 dx5"/>
              <a:gd name="x6" fmla="+- hc dx5 0"/>
              <a:gd name="x7" fmla="+- hc dx4 0"/>
              <a:gd name="x8" fmla="+- hc dx3 0"/>
              <a:gd name="x9" fmla="+- hc dx2 0"/>
              <a:gd name="x10" fmla="+- hc dx1 0"/>
              <a:gd name="y1" fmla="+- vc 0 dy1"/>
              <a:gd name="y2" fmla="+- vc 0 dy2"/>
              <a:gd name="y3" fmla="+- vc 0 dy3"/>
              <a:gd name="y4" fmla="+- vc 0 dy4"/>
              <a:gd name="y5" fmla="+- vc 0 dy5"/>
              <a:gd name="y6" fmla="+- vc dy5 0"/>
              <a:gd name="y7" fmla="+- vc dy4 0"/>
              <a:gd name="y8" fmla="+- vc dy3 0"/>
              <a:gd name="y9" fmla="+- vc dy2 0"/>
              <a:gd name="y10" fmla="+- vc dy1 0"/>
              <a:gd name="iwd2" fmla="*/ wd2 a 50000"/>
              <a:gd name="ihd2" fmla="*/ hd2 a 50000"/>
              <a:gd name="sdx1" fmla="*/ iwd2 99144 100000"/>
              <a:gd name="sdx2" fmla="*/ iwd2 92388 100000"/>
              <a:gd name="sdx3" fmla="*/ iwd2 79335 100000"/>
              <a:gd name="sdx4" fmla="*/ iwd2 60876 100000"/>
              <a:gd name="sdx5" fmla="*/ iwd2 38268 100000"/>
              <a:gd name="sdx6" fmla="*/ iwd2 13053 100000"/>
              <a:gd name="sdy1" fmla="*/ ihd2 99144 100000"/>
              <a:gd name="sdy2" fmla="*/ ihd2 92388 100000"/>
              <a:gd name="sdy3" fmla="*/ ihd2 79335 100000"/>
              <a:gd name="sdy4" fmla="*/ ihd2 60876 100000"/>
              <a:gd name="sdy5" fmla="*/ ihd2 38268 100000"/>
              <a:gd name="sdy6" fmla="*/ ihd2 13053 100000"/>
              <a:gd name="sx1" fmla="+- hc 0 sdx1"/>
              <a:gd name="sx2" fmla="+- hc 0 sdx2"/>
              <a:gd name="sx3" fmla="+- hc 0 sdx3"/>
              <a:gd name="sx4" fmla="+- hc 0 sdx4"/>
              <a:gd name="sx5" fmla="+- hc 0 sdx5"/>
              <a:gd name="sx6" fmla="+- hc 0 sdx6"/>
              <a:gd name="sx7" fmla="+- hc sdx6 0"/>
              <a:gd name="sx8" fmla="+- hc sdx5 0"/>
              <a:gd name="sx9" fmla="+- hc sdx4 0"/>
              <a:gd name="sx10" fmla="+- hc sdx3 0"/>
              <a:gd name="sx11" fmla="+- hc sdx2 0"/>
              <a:gd name="sx12" fmla="+- hc sdx1 0"/>
              <a:gd name="sy1" fmla="+- vc 0 sdy1"/>
              <a:gd name="sy2" fmla="+- vc 0 sdy2"/>
              <a:gd name="sy3" fmla="+- vc 0 sdy3"/>
              <a:gd name="sy4" fmla="+- vc 0 sdy4"/>
              <a:gd name="sy5" fmla="+- vc 0 sdy5"/>
              <a:gd name="sy6" fmla="+- vc 0 sdy6"/>
              <a:gd name="sy7" fmla="+- vc sdy6 0"/>
              <a:gd name="sy8" fmla="+- vc sdy5 0"/>
              <a:gd name="sy9" fmla="+- vc sdy4 0"/>
              <a:gd name="sy10" fmla="+- vc sdy3 0"/>
              <a:gd name="sy11" fmla="+- vc sdy2 0"/>
              <a:gd name="sy12" fmla="+- vc sdy1 0"/>
              <a:gd name="idx" fmla="cos iwd2 2700000"/>
              <a:gd name="idy" fmla="sin ihd2 2700000"/>
              <a:gd name="il" fmla="+- hc 0 idx"/>
              <a:gd name="it" fmla="+- vc 0 idy"/>
              <a:gd name="ir" fmla="+- hc idx 0"/>
              <a:gd name="ib" fmla="+- vc idy 0"/>
              <a:gd name="yAdj" fmla="+- vc 0 ihd2"/>
            </a:gdLst>
            <a:ahLst>
              <a:ahXY gdRefY="adj" maxY="ssd2">
                <a:pos x="hc" y="yAdj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lnTo>
                  <a:pt x="sx1" y="sy6"/>
                </a:lnTo>
                <a:lnTo>
                  <a:pt x="x1" y="y5"/>
                </a:lnTo>
                <a:lnTo>
                  <a:pt x="sx2" y="sy5"/>
                </a:lnTo>
                <a:lnTo>
                  <a:pt x="x2" y="y4"/>
                </a:lnTo>
                <a:lnTo>
                  <a:pt x="sx3" y="sy4"/>
                </a:lnTo>
                <a:lnTo>
                  <a:pt x="x3" y="y3"/>
                </a:lnTo>
                <a:lnTo>
                  <a:pt x="sx4" y="sy3"/>
                </a:lnTo>
                <a:lnTo>
                  <a:pt x="x4" y="y2"/>
                </a:lnTo>
                <a:lnTo>
                  <a:pt x="sx5" y="sy2"/>
                </a:lnTo>
                <a:lnTo>
                  <a:pt x="x5" y="y1"/>
                </a:lnTo>
                <a:lnTo>
                  <a:pt x="sx6" y="sy1"/>
                </a:lnTo>
                <a:lnTo>
                  <a:pt x="hc" y="t"/>
                </a:lnTo>
                <a:lnTo>
                  <a:pt x="sx7" y="sy1"/>
                </a:lnTo>
                <a:lnTo>
                  <a:pt x="x6" y="y1"/>
                </a:lnTo>
                <a:lnTo>
                  <a:pt x="sx8" y="sy2"/>
                </a:lnTo>
                <a:lnTo>
                  <a:pt x="x7" y="y2"/>
                </a:lnTo>
                <a:lnTo>
                  <a:pt x="sx9" y="sy3"/>
                </a:lnTo>
                <a:lnTo>
                  <a:pt x="x8" y="y3"/>
                </a:lnTo>
                <a:lnTo>
                  <a:pt x="sx10" y="sy4"/>
                </a:lnTo>
                <a:lnTo>
                  <a:pt x="x9" y="y4"/>
                </a:lnTo>
                <a:lnTo>
                  <a:pt x="sx11" y="sy5"/>
                </a:lnTo>
                <a:lnTo>
                  <a:pt x="x10" y="y5"/>
                </a:lnTo>
                <a:lnTo>
                  <a:pt x="sx12" y="sy6"/>
                </a:lnTo>
                <a:lnTo>
                  <a:pt x="r" y="vc"/>
                </a:lnTo>
                <a:lnTo>
                  <a:pt x="sx12" y="sy7"/>
                </a:lnTo>
                <a:lnTo>
                  <a:pt x="x10" y="y6"/>
                </a:lnTo>
                <a:lnTo>
                  <a:pt x="sx11" y="sy8"/>
                </a:lnTo>
                <a:lnTo>
                  <a:pt x="x9" y="y7"/>
                </a:lnTo>
                <a:lnTo>
                  <a:pt x="sx10" y="sy9"/>
                </a:lnTo>
                <a:lnTo>
                  <a:pt x="x8" y="y8"/>
                </a:lnTo>
                <a:lnTo>
                  <a:pt x="sx9" y="sy10"/>
                </a:lnTo>
                <a:lnTo>
                  <a:pt x="x7" y="y9"/>
                </a:lnTo>
                <a:lnTo>
                  <a:pt x="sx8" y="sy11"/>
                </a:lnTo>
                <a:lnTo>
                  <a:pt x="x6" y="y10"/>
                </a:lnTo>
                <a:lnTo>
                  <a:pt x="sx7" y="sy12"/>
                </a:lnTo>
                <a:lnTo>
                  <a:pt x="hc" y="b"/>
                </a:lnTo>
                <a:lnTo>
                  <a:pt x="sx6" y="sy12"/>
                </a:lnTo>
                <a:lnTo>
                  <a:pt x="x5" y="y10"/>
                </a:lnTo>
                <a:lnTo>
                  <a:pt x="sx5" y="sy11"/>
                </a:lnTo>
                <a:lnTo>
                  <a:pt x="x4" y="y9"/>
                </a:lnTo>
                <a:lnTo>
                  <a:pt x="sx4" y="sy10"/>
                </a:lnTo>
                <a:lnTo>
                  <a:pt x="x3" y="y8"/>
                </a:lnTo>
                <a:lnTo>
                  <a:pt x="sx3" y="sy9"/>
                </a:lnTo>
                <a:lnTo>
                  <a:pt x="x2" y="y7"/>
                </a:lnTo>
                <a:lnTo>
                  <a:pt x="sx2" y="sy8"/>
                </a:lnTo>
                <a:lnTo>
                  <a:pt x="x1" y="y6"/>
                </a:lnTo>
                <a:lnTo>
                  <a:pt x="sx1" y="sy7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5" name="mathDivide"/>
          <p:cNvSpPr/>
          <p:nvPr/>
        </p:nvSpPr>
        <p:spPr bwMode="auto">
          <a:xfrm>
            <a:off x="6850000" y="950000"/>
            <a:ext cx="400000" cy="400000"/>
          </a:xfrm>
          <a:custGeom>
            <a:avLst>
              <a:gd name="adj1" fmla="val 23520"/>
              <a:gd name="adj2" fmla="val 5880"/>
              <a:gd name="adj3" fmla="val 11760"/>
            </a:avLst>
            <a:gdLst>
              <a:gd name="a1" fmla="pin 1000 adj1 36745"/>
              <a:gd name="ma1" fmla="+- 0 0 a1"/>
              <a:gd name="ma3h" fmla="+/ 73490 ma1 4"/>
              <a:gd name="ma3w" fmla="*/ 36745 w h"/>
              <a:gd name="maxAdj3" fmla="min ma3h ma3w"/>
              <a:gd name="a3" fmla="pin 1000 adj3 maxAdj3"/>
              <a:gd name="m4a3" fmla="*/ -4 a3 1"/>
              <a:gd name="maxAdj2" fmla="+- 73490 m4a3 a1"/>
              <a:gd name="a2" fmla="pin 0 adj2 maxAdj2"/>
              <a:gd name="dy1" fmla="*/ h a1 200000"/>
              <a:gd name="yg" fmla="*/ h a2 100000"/>
              <a:gd name="rad" fmla="*/ h a3 100000"/>
              <a:gd name="dx1" fmla="*/ w 73490 200000"/>
              <a:gd name="y3" fmla="+- vc 0 dy1"/>
              <a:gd name="y4" fmla="+- vc dy1 0"/>
              <a:gd name="a" fmla="+- yg rad 0"/>
              <a:gd name="y2" fmla="+- y3 0 a"/>
              <a:gd name="y1" fmla="+- y2 0 rad"/>
              <a:gd name="y5" fmla="+- b 0 y1"/>
              <a:gd name="x1" fmla="+- hc 0 dx1"/>
              <a:gd name="x3" fmla="+- hc dx1 0"/>
              <a:gd name="x2" fmla="+- hc 0 rad"/>
            </a:gdLst>
            <a:ahLst>
              <a:ahXY gdRefY="adj1" minY="1000" maxY="36745">
                <a:pos x="l" y="y3"/>
              </a:ahXY>
              <a:ahXY gdRefY="adj2" maxY="maxAdj2">
                <a:pos x="r" y="y2"/>
              </a:ahXY>
              <a:ahXY gdRefX="adj3" minX="1000" maxX="maxAdj3">
                <a:pos x="x2" y="t"/>
              </a:ahXY>
            </a:ahLst>
            <a:cxnLst>
              <a:cxn ang="0">
                <a:pos x="x3" y="vc"/>
              </a:cxn>
              <a:cxn ang="cd4">
                <a:pos x="hc" y="y5"/>
              </a:cxn>
              <a:cxn ang="cd2">
                <a:pos x="x1" y="vc"/>
              </a:cxn>
              <a:cxn ang="3cd4">
                <a:pos x="hc" y="y1"/>
              </a:cxn>
            </a:cxnLst>
            <a:rect l="x1" t="y3" r="x3" b="y4"/>
            <a:pathLst>
              <a:path>
                <a:moveTo>
                  <a:pt x="hc" y="y1"/>
                </a:moveTo>
                <a:arcTo wR="rad" hR="rad" stAng="3cd4" swAng="21600000"/>
                <a:close/>
                <a:moveTo>
                  <a:pt x="hc" y="y5"/>
                </a:moveTo>
                <a:arcTo wR="rad" hR="rad" stAng="cd4" swAng="21600000"/>
                <a:close/>
                <a:moveTo>
                  <a:pt x="x1" y="y3"/>
                </a:moveTo>
                <a:lnTo>
                  <a:pt x="x3" y="y3"/>
                </a:lnTo>
                <a:lnTo>
                  <a:pt x="x3" y="y4"/>
                </a:lnTo>
                <a:lnTo>
                  <a:pt x="x1" y="y4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6" name="curvedConnector4"/>
          <p:cNvSpPr/>
          <p:nvPr/>
        </p:nvSpPr>
        <p:spPr bwMode="auto">
          <a:xfrm>
            <a:off x="7350000" y="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x2" fmla="*/ w adj1 100000"/>
              <a:gd name="x1" fmla="+/ l x2 2"/>
              <a:gd name="x3" fmla="+/ r x2 2"/>
              <a:gd name="x4" fmla="+/ x2 x3 2"/>
              <a:gd name="x5" fmla="+/ x3 r 2"/>
              <a:gd name="y4" fmla="*/ h adj2 100000"/>
              <a:gd name="y1" fmla="+/ t y4 2"/>
              <a:gd name="y2" fmla="+/ t y1 2"/>
              <a:gd name="y3" fmla="+/ y1 y4 2"/>
              <a:gd name="y5" fmla="+/ b y4 2"/>
            </a:gdLst>
            <a:ahLst>
              <a:ahXY gdRefX="adj1" minX="-2147483647" maxX="2147483647">
                <a:pos x="x2" y="y1"/>
              </a:ahXY>
              <a:ahXY gdRefY="adj2" minY="-2147483647" maxY="2147483647">
                <a:pos x="x3" y="y4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cubicBezTo>
                  <a:pt x="x1" y="t"/>
                  <a:pt x="x2" y="y2"/>
                  <a:pt x="x2" y="y1"/>
                </a:cubicBezTo>
                <a:cubicBezTo>
                  <a:pt x="x2" y="y3"/>
                  <a:pt x="x4" y="y4"/>
                  <a:pt x="x3" y="y4"/>
                </a:cubicBezTo>
                <a:cubicBezTo>
                  <a:pt x="x5" y="y4"/>
                  <a:pt x="r" y="y5"/>
                  <a:pt x="r" y="b"/>
                </a:cubicBez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7" name="flowChartOr"/>
          <p:cNvSpPr/>
          <p:nvPr/>
        </p:nvSpPr>
        <p:spPr bwMode="auto">
          <a:xfrm>
            <a:off x="7850000" y="9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 stroke="0" extrusionOk="0"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  <a:path fill="none" extrusionOk="0">
                <a:moveTo>
                  <a:pt x="hc" y="t"/>
                </a:moveTo>
                <a:lnTo>
                  <a:pt x="hc" y="b"/>
                </a:lnTo>
                <a:moveTo>
                  <a:pt x="l" y="vc"/>
                </a:moveTo>
                <a:lnTo>
                  <a:pt x="r" y="vc"/>
                </a:lnTo>
              </a:path>
              <a:path fill="none"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8" name="borderCallout3"/>
          <p:cNvSpPr/>
          <p:nvPr/>
        </p:nvSpPr>
        <p:spPr bwMode="auto">
          <a:xfrm>
            <a:off x="350000" y="1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2963"/>
              <a:gd name="adj8" fmla="val -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  <a:gd name="y4" fmla="*/ h adj7 100000"/>
              <a:gd name="x4" fmla="*/ w adj8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  <a:ahXY gdRefX="adj8" minX="-2147483647" maxX="2147483647" gdRefY="adj7" minY="-2147483647" maxY="2147483647">
                <a:pos x="x4" y="y4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  <a:lnTo>
                  <a:pt x="x4" y="y4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49" name="upDownArrowCallout"/>
          <p:cNvSpPr/>
          <p:nvPr/>
        </p:nvSpPr>
        <p:spPr bwMode="auto">
          <a:xfrm>
            <a:off x="850000" y="1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48123"/>
            </a:avLst>
            <a:gdLst>
              <a:gd name="maxAdj2" fmla="*/ 50000 w ss"/>
              <a:gd name="a2" fmla="pin 0 adj2 maxAdj2"/>
              <a:gd name="maxAdj1" fmla="*/ a2 2 1"/>
              <a:gd name="a1" fmla="pin 0 adj1 maxAdj1"/>
              <a:gd name="maxAdj3" fmla="*/ 50000 h ss"/>
              <a:gd name="a3" fmla="pin 0 adj3 maxAdj3"/>
              <a:gd name="q2" fmla="*/ a3 ss hd2"/>
              <a:gd name="maxAdj4" fmla="+- 100000 0 q2"/>
              <a:gd name="a4" fmla="pin 0 adj4 maxAdj4"/>
              <a:gd name="dx1" fmla="*/ ss a2 100000"/>
              <a:gd name="dx2" fmla="*/ ss a1 200000"/>
              <a:gd name="x1" fmla="+- hc 0 dx1"/>
              <a:gd name="x2" fmla="+- hc 0 dx2"/>
              <a:gd name="x3" fmla="+- hc dx2 0"/>
              <a:gd name="x4" fmla="+- hc dx1 0"/>
              <a:gd name="y1" fmla="*/ ss a3 100000"/>
              <a:gd name="y4" fmla="+- b 0 y1"/>
              <a:gd name="dy2" fmla="*/ h a4 200000"/>
              <a:gd name="y2" fmla="+- vc 0 dy2"/>
              <a:gd name="y3" fmla="+- vc dy2 0"/>
            </a:gdLst>
            <a:ahLst>
              <a:ahXY gdRefX="adj1" maxX="maxAdj1">
                <a:pos x="x2" y="y1"/>
              </a:ahXY>
              <a:ahXY gdRefX="adj2" maxX="maxAdj2">
                <a:pos x="x1" y="t"/>
              </a:ahXY>
              <a:ahXY gdRefY="adj3" maxY="maxAdj3">
                <a:pos x="r" y="y1"/>
              </a:ahXY>
              <a:ahXY gdRefY="adj4" maxY="maxAdj4">
                <a:pos x="l" y="y2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y2" r="r" b="y3"/>
            <a:pathLst>
              <a:path>
                <a:moveTo>
                  <a:pt x="l" y="y2"/>
                </a:moveTo>
                <a:lnTo>
                  <a:pt x="x2" y="y2"/>
                </a:lnTo>
                <a:lnTo>
                  <a:pt x="x2" y="y1"/>
                </a:lnTo>
                <a:lnTo>
                  <a:pt x="x1" y="y1"/>
                </a:lnTo>
                <a:lnTo>
                  <a:pt x="hc" y="t"/>
                </a:lnTo>
                <a:lnTo>
                  <a:pt x="x4" y="y1"/>
                </a:lnTo>
                <a:lnTo>
                  <a:pt x="x3" y="y1"/>
                </a:lnTo>
                <a:lnTo>
                  <a:pt x="x3" y="y2"/>
                </a:lnTo>
                <a:lnTo>
                  <a:pt x="r" y="y2"/>
                </a:lnTo>
                <a:lnTo>
                  <a:pt x="r" y="y3"/>
                </a:lnTo>
                <a:lnTo>
                  <a:pt x="x3" y="y3"/>
                </a:lnTo>
                <a:lnTo>
                  <a:pt x="x3" y="y4"/>
                </a:lnTo>
                <a:lnTo>
                  <a:pt x="x4" y="y4"/>
                </a:lnTo>
                <a:lnTo>
                  <a:pt x="hc" y="b"/>
                </a:lnTo>
                <a:lnTo>
                  <a:pt x="x1" y="y4"/>
                </a:lnTo>
                <a:lnTo>
                  <a:pt x="x2" y="y4"/>
                </a:lnTo>
                <a:lnTo>
                  <a:pt x="x2" y="y3"/>
                </a:lnTo>
                <a:lnTo>
                  <a:pt x="l" y="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0" name="flowChartDecision"/>
          <p:cNvSpPr/>
          <p:nvPr/>
        </p:nvSpPr>
        <p:spPr bwMode="auto">
          <a:xfrm>
            <a:off x="1350000" y="1450000"/>
            <a:ext cx="400000" cy="40000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4" t="hd4" r="ir" b="ib"/>
            <a:pathLst>
              <a:path w="2" h="2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1" name="leftRightArrowCallout"/>
          <p:cNvSpPr/>
          <p:nvPr/>
        </p:nvSpPr>
        <p:spPr bwMode="auto">
          <a:xfrm>
            <a:off x="1850000" y="1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48123"/>
            </a:avLst>
            <a:gdLst>
              <a:gd name="maxAdj2" fmla="*/ 50000 h ss"/>
              <a:gd name="a2" fmla="pin 0 adj2 maxAdj2"/>
              <a:gd name="maxAdj1" fmla="*/ a2 2 1"/>
              <a:gd name="a1" fmla="pin 0 adj1 maxAdj1"/>
              <a:gd name="maxAdj3" fmla="*/ 50000 w ss"/>
              <a:gd name="a3" fmla="pin 0 adj3 maxAdj3"/>
              <a:gd name="q2" fmla="*/ a3 ss wd2"/>
              <a:gd name="maxAdj4" fmla="+- 100000 0 q2"/>
              <a:gd name="a4" fmla="pin 0 adj4 maxAdj4"/>
              <a:gd name="dy1" fmla="*/ ss a2 100000"/>
              <a:gd name="dy2" fmla="*/ ss a1 200000"/>
              <a:gd name="y1" fmla="+- vc 0 dy1"/>
              <a:gd name="y2" fmla="+- vc 0 dy2"/>
              <a:gd name="y3" fmla="+- vc dy2 0"/>
              <a:gd name="y4" fmla="+- vc dy1 0"/>
              <a:gd name="x1" fmla="*/ ss a3 100000"/>
              <a:gd name="x4" fmla="+- r 0 x1"/>
              <a:gd name="dx2" fmla="*/ w a4 200000"/>
              <a:gd name="x2" fmla="+- hc 0 dx2"/>
              <a:gd name="x3" fmla="+- hc dx2 0"/>
            </a:gdLst>
            <a:ahLst>
              <a:ahXY gdRefY="adj1" maxY="maxAdj1">
                <a:pos x="x1" y="y2"/>
              </a:ahXY>
              <a:ahXY gdRefY="adj2" maxY="maxAdj2">
                <a:pos x="l" y="y1"/>
              </a:ahXY>
              <a:ahXY gdRefX="adj3" maxX="maxAdj3">
                <a:pos x="x1" y="t"/>
              </a:ahXY>
              <a:ahXY gdRefX="adj4" maxX="maxAdj4">
                <a:pos x="x2" y="b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x2" t="t" r="x3" b="b"/>
            <a:pathLst>
              <a:path>
                <a:moveTo>
                  <a:pt x="l" y="vc"/>
                </a:moveTo>
                <a:lnTo>
                  <a:pt x="x1" y="y1"/>
                </a:lnTo>
                <a:lnTo>
                  <a:pt x="x1" y="y2"/>
                </a:lnTo>
                <a:lnTo>
                  <a:pt x="x2" y="y2"/>
                </a:lnTo>
                <a:lnTo>
                  <a:pt x="x2" y="t"/>
                </a:lnTo>
                <a:lnTo>
                  <a:pt x="x3" y="t"/>
                </a:lnTo>
                <a:lnTo>
                  <a:pt x="x3" y="y2"/>
                </a:lnTo>
                <a:lnTo>
                  <a:pt x="x4" y="y2"/>
                </a:lnTo>
                <a:lnTo>
                  <a:pt x="x4" y="y1"/>
                </a:lnTo>
                <a:lnTo>
                  <a:pt x="r" y="vc"/>
                </a:lnTo>
                <a:lnTo>
                  <a:pt x="x4" y="y4"/>
                </a:lnTo>
                <a:lnTo>
                  <a:pt x="x4" y="y3"/>
                </a:lnTo>
                <a:lnTo>
                  <a:pt x="x3" y="y3"/>
                </a:lnTo>
                <a:lnTo>
                  <a:pt x="x3" y="b"/>
                </a:lnTo>
                <a:lnTo>
                  <a:pt x="x2" y="b"/>
                </a:lnTo>
                <a:lnTo>
                  <a:pt x="x2" y="y3"/>
                </a:lnTo>
                <a:lnTo>
                  <a:pt x="x1" y="y3"/>
                </a:lnTo>
                <a:lnTo>
                  <a:pt x="x1" y="y4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2" name="snipRoundRect"/>
          <p:cNvSpPr/>
          <p:nvPr/>
        </p:nvSpPr>
        <p:spPr bwMode="auto">
          <a:xfrm>
            <a:off x="2350000" y="1450000"/>
            <a:ext cx="400000" cy="400000"/>
          </a:xfrm>
          <a:custGeom>
            <a:avLst>
              <a:gd name="adj1" fmla="val 16667"/>
              <a:gd name="adj2" fmla="val 16667"/>
            </a:avLst>
            <a:gdLst>
              <a:gd name="a1" fmla="pin 0 adj1 50000"/>
              <a:gd name="a2" fmla="pin 0 adj2 50000"/>
              <a:gd name="x1" fmla="*/ ss a1 100000"/>
              <a:gd name="dx2" fmla="*/ ss a2 100000"/>
              <a:gd name="x2" fmla="+- r 0 dx2"/>
              <a:gd name="il" fmla="*/ x1 29289 100000"/>
              <a:gd name="ir" fmla="+/ x2 r 2"/>
            </a:gdLst>
            <a:ahLst>
              <a:ahXY gdRefX="adj1" maxX="50000">
                <a:pos x="x1" y="t"/>
              </a:ahXY>
              <a:ahXY gdRefX="adj2" maxX="50000">
                <a:pos x="x2" y="t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il" t="il" r="ir" b="b"/>
            <a:pathLst>
              <a:path>
                <a:moveTo>
                  <a:pt x="x1" y="t"/>
                </a:moveTo>
                <a:lnTo>
                  <a:pt x="x2" y="t"/>
                </a:lnTo>
                <a:lnTo>
                  <a:pt x="r" y="dx2"/>
                </a:lnTo>
                <a:lnTo>
                  <a:pt x="r" y="b"/>
                </a:lnTo>
                <a:lnTo>
                  <a:pt x="l" y="b"/>
                </a:lnTo>
                <a:lnTo>
                  <a:pt x="l" y="x1"/>
                </a:lnTo>
                <a:arcTo wR="x1" hR="x1" stAng="cd2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3" name="flowChartManualOperation"/>
          <p:cNvSpPr/>
          <p:nvPr/>
        </p:nvSpPr>
        <p:spPr bwMode="auto">
          <a:xfrm>
            <a:off x="2850000" y="1450000"/>
            <a:ext cx="400000" cy="400000"/>
          </a:xfrm>
          <a:custGeom>
            <a:avLst/>
            <a:gdLst>
              <a:gd name="x3" fmla="*/ w 4 5"/>
              <a:gd name="x4" fmla="*/ w 9 10"/>
            </a:gdLst>
            <a:ahLst/>
            <a:cxnLst>
              <a:cxn ang="3cd4">
                <a:pos x="hc" y="t"/>
              </a:cxn>
              <a:cxn ang="cd2">
                <a:pos x="wd10" y="vc"/>
              </a:cxn>
              <a:cxn ang="cd4">
                <a:pos x="hc" y="b"/>
              </a:cxn>
              <a:cxn ang="0">
                <a:pos x="x4" y="vc"/>
              </a:cxn>
            </a:cxnLst>
            <a:rect l="wd5" t="t" r="x3" b="b"/>
            <a:pathLst>
              <a:path w="5" h="5">
                <a:moveTo>
                  <a:pt x="0" y="0"/>
                </a:moveTo>
                <a:lnTo>
                  <a:pt x="5" y="0"/>
                </a:lnTo>
                <a:lnTo>
                  <a:pt x="4" y="5"/>
                </a:lnTo>
                <a:lnTo>
                  <a:pt x="1" y="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4" name="mathPlus"/>
          <p:cNvSpPr/>
          <p:nvPr/>
        </p:nvSpPr>
        <p:spPr bwMode="auto">
          <a:xfrm>
            <a:off x="3350000" y="1450000"/>
            <a:ext cx="400000" cy="400000"/>
          </a:xfrm>
          <a:custGeom>
            <a:avLst>
              <a:gd name="adj1" fmla="val 23520"/>
            </a:avLst>
            <a:gdLst>
              <a:gd name="a1" fmla="pin 0 adj1 73490"/>
              <a:gd name="dx1" fmla="*/ w 73490 200000"/>
              <a:gd name="dy1" fmla="*/ h 73490 200000"/>
              <a:gd name="dx2" fmla="*/ ss a1 200000"/>
              <a:gd name="x1" fmla="+- hc 0 dx1"/>
              <a:gd name="x2" fmla="+- hc 0 dx2"/>
              <a:gd name="x3" fmla="+- hc dx2 0"/>
              <a:gd name="x4" fmla="+- hc dx1 0"/>
              <a:gd name="y1" fmla="+- vc 0 dy1"/>
              <a:gd name="y2" fmla="+- vc 0 dx2"/>
              <a:gd name="y3" fmla="+- vc dx2 0"/>
              <a:gd name="y4" fmla="+- vc dy1 0"/>
            </a:gdLst>
            <a:ahLst>
              <a:ahXY gdRefY="adj1" maxY="73490">
                <a:pos x="l" y="y2"/>
              </a:ahXY>
            </a:ahLst>
            <a:cxnLst>
              <a:cxn ang="0">
                <a:pos x="x4" y="vc"/>
              </a:cxn>
              <a:cxn ang="cd4">
                <a:pos x="hc" y="y4"/>
              </a:cxn>
              <a:cxn ang="cd2">
                <a:pos x="x1" y="vc"/>
              </a:cxn>
              <a:cxn ang="3cd4">
                <a:pos x="hc" y="y1"/>
              </a:cxn>
            </a:cxnLst>
            <a:rect l="x1" t="y2" r="x4" b="y3"/>
            <a:pathLst>
              <a:path>
                <a:moveTo>
                  <a:pt x="x1" y="y2"/>
                </a:moveTo>
                <a:lnTo>
                  <a:pt x="x2" y="y2"/>
                </a:lnTo>
                <a:lnTo>
                  <a:pt x="x2" y="y1"/>
                </a:lnTo>
                <a:lnTo>
                  <a:pt x="x3" y="y1"/>
                </a:lnTo>
                <a:lnTo>
                  <a:pt x="x3" y="y2"/>
                </a:lnTo>
                <a:lnTo>
                  <a:pt x="x4" y="y2"/>
                </a:lnTo>
                <a:lnTo>
                  <a:pt x="x4" y="y3"/>
                </a:lnTo>
                <a:lnTo>
                  <a:pt x="x3" y="y3"/>
                </a:lnTo>
                <a:lnTo>
                  <a:pt x="x3" y="y4"/>
                </a:lnTo>
                <a:lnTo>
                  <a:pt x="x2" y="y4"/>
                </a:lnTo>
                <a:lnTo>
                  <a:pt x="x2" y="y3"/>
                </a:lnTo>
                <a:lnTo>
                  <a:pt x="x1" y="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5" name="can"/>
          <p:cNvSpPr/>
          <p:nvPr/>
        </p:nvSpPr>
        <p:spPr bwMode="auto">
          <a:xfrm>
            <a:off x="3850000" y="1450000"/>
            <a:ext cx="400000" cy="400000"/>
          </a:xfrm>
          <a:custGeom>
            <a:avLst>
              <a:gd name="adj" fmla="val 25000"/>
            </a:avLst>
            <a:gdLst>
              <a:gd name="maxAdj" fmla="*/ 50000 h ss"/>
              <a:gd name="a" fmla="pin 0 adj maxAdj"/>
              <a:gd name="y1" fmla="*/ ss a 200000"/>
              <a:gd name="y2" fmla="+- y1 y1 0"/>
              <a:gd name="y3" fmla="+- b 0 y1"/>
            </a:gdLst>
            <a:ahLst>
              <a:ahXY gdRefY="adj" maxY="maxAdj">
                <a:pos x="hc" y="y2"/>
              </a:ahXY>
            </a:ahLst>
            <a:cxnLst>
              <a:cxn ang="3cd4">
                <a:pos x="hc" y="y2"/>
              </a:cxn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y2" r="r" b="y3"/>
            <a:pathLst>
              <a:path stroke="0" extrusionOk="0">
                <a:moveTo>
                  <a:pt x="l" y="y1"/>
                </a:moveTo>
                <a:arcTo wR="wd2" hR="y1" stAng="cd2" swAng="-10800000"/>
                <a:lnTo>
                  <a:pt x="r" y="y3"/>
                </a:lnTo>
                <a:arcTo wR="wd2" hR="y1" stAng="0" swAng="cd2"/>
                <a:close/>
              </a:path>
              <a:path fill="lighten" stroke="0" extrusionOk="0">
                <a:moveTo>
                  <a:pt x="l" y="y1"/>
                </a:moveTo>
                <a:arcTo wR="wd2" hR="y1" stAng="cd2" swAng="cd2"/>
                <a:arcTo wR="wd2" hR="y1" stAng="0" swAng="cd2"/>
                <a:close/>
              </a:path>
              <a:path fill="none" extrusionOk="0">
                <a:moveTo>
                  <a:pt x="r" y="y1"/>
                </a:moveTo>
                <a:arcTo wR="wd2" hR="y1" stAng="0" swAng="cd2"/>
                <a:arcTo wR="wd2" hR="y1" stAng="cd2" swAng="cd2"/>
                <a:lnTo>
                  <a:pt x="r" y="y3"/>
                </a:lnTo>
                <a:arcTo wR="wd2" hR="y1" stAng="0" swAng="cd2"/>
                <a:lnTo>
                  <a:pt x="l" y="y1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6" name="actionButtonForwardNext"/>
          <p:cNvSpPr/>
          <p:nvPr/>
        </p:nvSpPr>
        <p:spPr bwMode="auto">
          <a:xfrm>
            <a:off x="4350000" y="14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2" y="vc"/>
                </a:moveTo>
                <a:lnTo>
                  <a:pt x="g11" y="g9"/>
                </a:lnTo>
                <a:lnTo>
                  <a:pt x="g11" y="g10"/>
                </a:lnTo>
                <a:close/>
              </a:path>
              <a:path fill="darken" stroke="0" extrusionOk="0">
                <a:moveTo>
                  <a:pt x="g12" y="vc"/>
                </a:moveTo>
                <a:lnTo>
                  <a:pt x="g11" y="g9"/>
                </a:lnTo>
                <a:lnTo>
                  <a:pt x="g11" y="g10"/>
                </a:lnTo>
                <a:close/>
              </a:path>
              <a:path fill="none" extrusionOk="0">
                <a:moveTo>
                  <a:pt x="g12" y="vc"/>
                </a:moveTo>
                <a:lnTo>
                  <a:pt x="g11" y="g10"/>
                </a:lnTo>
                <a:lnTo>
                  <a:pt x="g11" y="g9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7" name="foldedCorner"/>
          <p:cNvSpPr/>
          <p:nvPr/>
        </p:nvSpPr>
        <p:spPr bwMode="auto">
          <a:xfrm>
            <a:off x="4850000" y="14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dy2" fmla="*/ ss a 100000"/>
              <a:gd name="dy1" fmla="*/ dy2 1 5"/>
              <a:gd name="x1" fmla="+- r 0 dy2"/>
              <a:gd name="x2" fmla="+- x1 dy1 0"/>
              <a:gd name="y2" fmla="+- b 0 dy2"/>
              <a:gd name="y1" fmla="+- y2 dy1 0"/>
            </a:gdLst>
            <a:ahLst>
              <a:ahXY gdRefX="adj" maxX="50000">
                <a:pos x="x1" y="b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y2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y2"/>
                </a:lnTo>
                <a:lnTo>
                  <a:pt x="x1" y="b"/>
                </a:lnTo>
                <a:lnTo>
                  <a:pt x="l" y="b"/>
                </a:lnTo>
                <a:close/>
              </a:path>
              <a:path fill="darkenLess" stroke="0" extrusionOk="0">
                <a:moveTo>
                  <a:pt x="x1" y="b"/>
                </a:moveTo>
                <a:lnTo>
                  <a:pt x="x2" y="y1"/>
                </a:lnTo>
                <a:lnTo>
                  <a:pt x="r" y="y2"/>
                </a:lnTo>
                <a:close/>
              </a:path>
              <a:path fill="none" extrusionOk="0">
                <a:moveTo>
                  <a:pt x="x1" y="b"/>
                </a:moveTo>
                <a:lnTo>
                  <a:pt x="x2" y="y1"/>
                </a:lnTo>
                <a:lnTo>
                  <a:pt x="r" y="y2"/>
                </a:lnTo>
                <a:lnTo>
                  <a:pt x="x1" y="b"/>
                </a:lnTo>
                <a:lnTo>
                  <a:pt x="l" y="b"/>
                </a:lnTo>
                <a:lnTo>
                  <a:pt x="l" y="t"/>
                </a:lnTo>
                <a:lnTo>
                  <a:pt x="r" y="t"/>
                </a:lnTo>
                <a:lnTo>
                  <a:pt x="r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8" name="star32"/>
          <p:cNvSpPr/>
          <p:nvPr/>
        </p:nvSpPr>
        <p:spPr bwMode="auto">
          <a:xfrm>
            <a:off x="5350000" y="1450000"/>
            <a:ext cx="400000" cy="400000"/>
          </a:xfrm>
          <a:custGeom>
            <a:avLst>
              <a:gd name="adj" fmla="val 37500"/>
            </a:avLst>
            <a:gdLst>
              <a:gd name="a" fmla="pin 0 adj 50000"/>
              <a:gd name="dx1" fmla="*/ wd2 98079 100000"/>
              <a:gd name="dx2" fmla="*/ wd2 92388 100000"/>
              <a:gd name="dx3" fmla="*/ wd2 83147 100000"/>
              <a:gd name="dx4" fmla="cos wd2 2700000"/>
              <a:gd name="dx5" fmla="*/ wd2 55557 100000"/>
              <a:gd name="dx6" fmla="*/ wd2 38268 100000"/>
              <a:gd name="dx7" fmla="*/ wd2 19509 100000"/>
              <a:gd name="dy1" fmla="*/ hd2 98079 100000"/>
              <a:gd name="dy2" fmla="*/ hd2 92388 100000"/>
              <a:gd name="dy3" fmla="*/ hd2 83147 100000"/>
              <a:gd name="dy4" fmla="sin hd2 2700000"/>
              <a:gd name="dy5" fmla="*/ hd2 55557 100000"/>
              <a:gd name="dy6" fmla="*/ hd2 38268 100000"/>
              <a:gd name="dy7" fmla="*/ hd2 19509 100000"/>
              <a:gd name="x1" fmla="+- hc 0 dx1"/>
              <a:gd name="x2" fmla="+- hc 0 dx2"/>
              <a:gd name="x3" fmla="+- hc 0 dx3"/>
              <a:gd name="x4" fmla="+- hc 0 dx4"/>
              <a:gd name="x5" fmla="+- hc 0 dx5"/>
              <a:gd name="x6" fmla="+- hc 0 dx6"/>
              <a:gd name="x7" fmla="+- hc 0 dx7"/>
              <a:gd name="x8" fmla="+- hc dx7 0"/>
              <a:gd name="x9" fmla="+- hc dx6 0"/>
              <a:gd name="x10" fmla="+- hc dx5 0"/>
              <a:gd name="x11" fmla="+- hc dx4 0"/>
              <a:gd name="x12" fmla="+- hc dx3 0"/>
              <a:gd name="x13" fmla="+- hc dx2 0"/>
              <a:gd name="x14" fmla="+- hc dx1 0"/>
              <a:gd name="y1" fmla="+- vc 0 dy1"/>
              <a:gd name="y2" fmla="+- vc 0 dy2"/>
              <a:gd name="y3" fmla="+- vc 0 dy3"/>
              <a:gd name="y4" fmla="+- vc 0 dy4"/>
              <a:gd name="y5" fmla="+- vc 0 dy5"/>
              <a:gd name="y6" fmla="+- vc 0 dy6"/>
              <a:gd name="y7" fmla="+- vc 0 dy7"/>
              <a:gd name="y8" fmla="+- vc dy7 0"/>
              <a:gd name="y9" fmla="+- vc dy6 0"/>
              <a:gd name="y10" fmla="+- vc dy5 0"/>
              <a:gd name="y11" fmla="+- vc dy4 0"/>
              <a:gd name="y12" fmla="+- vc dy3 0"/>
              <a:gd name="y13" fmla="+- vc dy2 0"/>
              <a:gd name="y14" fmla="+- vc dy1 0"/>
              <a:gd name="iwd2" fmla="*/ wd2 a 50000"/>
              <a:gd name="ihd2" fmla="*/ hd2 a 50000"/>
              <a:gd name="sdx1" fmla="*/ iwd2 99518 100000"/>
              <a:gd name="sdx2" fmla="*/ iwd2 95694 100000"/>
              <a:gd name="sdx3" fmla="*/ iwd2 88192 100000"/>
              <a:gd name="sdx4" fmla="*/ iwd2 77301 100000"/>
              <a:gd name="sdx5" fmla="*/ iwd2 63439 100000"/>
              <a:gd name="sdx6" fmla="*/ iwd2 47140 100000"/>
              <a:gd name="sdx7" fmla="*/ iwd2 29028 100000"/>
              <a:gd name="sdx8" fmla="*/ iwd2 9802 100000"/>
              <a:gd name="sdy1" fmla="*/ ihd2 99518 100000"/>
              <a:gd name="sdy2" fmla="*/ ihd2 95694 100000"/>
              <a:gd name="sdy3" fmla="*/ ihd2 88192 100000"/>
              <a:gd name="sdy4" fmla="*/ ihd2 77301 100000"/>
              <a:gd name="sdy5" fmla="*/ ihd2 63439 100000"/>
              <a:gd name="sdy6" fmla="*/ ihd2 47140 100000"/>
              <a:gd name="sdy7" fmla="*/ ihd2 29028 100000"/>
              <a:gd name="sdy8" fmla="*/ ihd2 9802 100000"/>
              <a:gd name="sx1" fmla="+- hc 0 sdx1"/>
              <a:gd name="sx2" fmla="+- hc 0 sdx2"/>
              <a:gd name="sx3" fmla="+- hc 0 sdx3"/>
              <a:gd name="sx4" fmla="+- hc 0 sdx4"/>
              <a:gd name="sx5" fmla="+- hc 0 sdx5"/>
              <a:gd name="sx6" fmla="+- hc 0 sdx6"/>
              <a:gd name="sx7" fmla="+- hc 0 sdx7"/>
              <a:gd name="sx8" fmla="+- hc 0 sdx8"/>
              <a:gd name="sx9" fmla="+- hc sdx8 0"/>
              <a:gd name="sx10" fmla="+- hc sdx7 0"/>
              <a:gd name="sx11" fmla="+- hc sdx6 0"/>
              <a:gd name="sx12" fmla="+- hc sdx5 0"/>
              <a:gd name="sx13" fmla="+- hc sdx4 0"/>
              <a:gd name="sx14" fmla="+- hc sdx3 0"/>
              <a:gd name="sx15" fmla="+- hc sdx2 0"/>
              <a:gd name="sx16" fmla="+- hc sdx1 0"/>
              <a:gd name="sy1" fmla="+- vc 0 sdy1"/>
              <a:gd name="sy2" fmla="+- vc 0 sdy2"/>
              <a:gd name="sy3" fmla="+- vc 0 sdy3"/>
              <a:gd name="sy4" fmla="+- vc 0 sdy4"/>
              <a:gd name="sy5" fmla="+- vc 0 sdy5"/>
              <a:gd name="sy6" fmla="+- vc 0 sdy6"/>
              <a:gd name="sy7" fmla="+- vc 0 sdy7"/>
              <a:gd name="sy8" fmla="+- vc 0 sdy8"/>
              <a:gd name="sy9" fmla="+- vc sdy8 0"/>
              <a:gd name="sy10" fmla="+- vc sdy7 0"/>
              <a:gd name="sy11" fmla="+- vc sdy6 0"/>
              <a:gd name="sy12" fmla="+- vc sdy5 0"/>
              <a:gd name="sy13" fmla="+- vc sdy4 0"/>
              <a:gd name="sy14" fmla="+- vc sdy3 0"/>
              <a:gd name="sy15" fmla="+- vc sdy2 0"/>
              <a:gd name="sy16" fmla="+- vc sdy1 0"/>
              <a:gd name="idx" fmla="cos iwd2 2700000"/>
              <a:gd name="idy" fmla="sin ihd2 2700000"/>
              <a:gd name="il" fmla="+- hc 0 idx"/>
              <a:gd name="it" fmla="+- vc 0 idy"/>
              <a:gd name="ir" fmla="+- hc idx 0"/>
              <a:gd name="ib" fmla="+- vc idy 0"/>
              <a:gd name="yAdj" fmla="+- vc 0 ihd2"/>
            </a:gdLst>
            <a:ahLst>
              <a:ahXY gdRefY="adj" maxY="ssd2">
                <a:pos x="hc" y="yAdj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lnTo>
                  <a:pt x="sx1" y="sy8"/>
                </a:lnTo>
                <a:lnTo>
                  <a:pt x="x1" y="y7"/>
                </a:lnTo>
                <a:lnTo>
                  <a:pt x="sx2" y="sy7"/>
                </a:lnTo>
                <a:lnTo>
                  <a:pt x="x2" y="y6"/>
                </a:lnTo>
                <a:lnTo>
                  <a:pt x="sx3" y="sy6"/>
                </a:lnTo>
                <a:lnTo>
                  <a:pt x="x3" y="y5"/>
                </a:lnTo>
                <a:lnTo>
                  <a:pt x="sx4" y="sy5"/>
                </a:lnTo>
                <a:lnTo>
                  <a:pt x="x4" y="y4"/>
                </a:lnTo>
                <a:lnTo>
                  <a:pt x="sx5" y="sy4"/>
                </a:lnTo>
                <a:lnTo>
                  <a:pt x="x5" y="y3"/>
                </a:lnTo>
                <a:lnTo>
                  <a:pt x="sx6" y="sy3"/>
                </a:lnTo>
                <a:lnTo>
                  <a:pt x="x6" y="y2"/>
                </a:lnTo>
                <a:lnTo>
                  <a:pt x="sx7" y="sy2"/>
                </a:lnTo>
                <a:lnTo>
                  <a:pt x="x7" y="y1"/>
                </a:lnTo>
                <a:lnTo>
                  <a:pt x="sx8" y="sy1"/>
                </a:lnTo>
                <a:lnTo>
                  <a:pt x="hc" y="t"/>
                </a:lnTo>
                <a:lnTo>
                  <a:pt x="sx9" y="sy1"/>
                </a:lnTo>
                <a:lnTo>
                  <a:pt x="x8" y="y1"/>
                </a:lnTo>
                <a:lnTo>
                  <a:pt x="sx10" y="sy2"/>
                </a:lnTo>
                <a:lnTo>
                  <a:pt x="x9" y="y2"/>
                </a:lnTo>
                <a:lnTo>
                  <a:pt x="sx11" y="sy3"/>
                </a:lnTo>
                <a:lnTo>
                  <a:pt x="x10" y="y3"/>
                </a:lnTo>
                <a:lnTo>
                  <a:pt x="sx12" y="sy4"/>
                </a:lnTo>
                <a:lnTo>
                  <a:pt x="x11" y="y4"/>
                </a:lnTo>
                <a:lnTo>
                  <a:pt x="sx13" y="sy5"/>
                </a:lnTo>
                <a:lnTo>
                  <a:pt x="x12" y="y5"/>
                </a:lnTo>
                <a:lnTo>
                  <a:pt x="sx14" y="sy6"/>
                </a:lnTo>
                <a:lnTo>
                  <a:pt x="x13" y="y6"/>
                </a:lnTo>
                <a:lnTo>
                  <a:pt x="sx15" y="sy7"/>
                </a:lnTo>
                <a:lnTo>
                  <a:pt x="x14" y="y7"/>
                </a:lnTo>
                <a:lnTo>
                  <a:pt x="sx16" y="sy8"/>
                </a:lnTo>
                <a:lnTo>
                  <a:pt x="r" y="vc"/>
                </a:lnTo>
                <a:lnTo>
                  <a:pt x="sx16" y="sy9"/>
                </a:lnTo>
                <a:lnTo>
                  <a:pt x="x14" y="y8"/>
                </a:lnTo>
                <a:lnTo>
                  <a:pt x="sx15" y="sy10"/>
                </a:lnTo>
                <a:lnTo>
                  <a:pt x="x13" y="y9"/>
                </a:lnTo>
                <a:lnTo>
                  <a:pt x="sx14" y="sy11"/>
                </a:lnTo>
                <a:lnTo>
                  <a:pt x="x12" y="y10"/>
                </a:lnTo>
                <a:lnTo>
                  <a:pt x="sx13" y="sy12"/>
                </a:lnTo>
                <a:lnTo>
                  <a:pt x="x11" y="y11"/>
                </a:lnTo>
                <a:lnTo>
                  <a:pt x="sx12" y="sy13"/>
                </a:lnTo>
                <a:lnTo>
                  <a:pt x="x10" y="y12"/>
                </a:lnTo>
                <a:lnTo>
                  <a:pt x="sx11" y="sy14"/>
                </a:lnTo>
                <a:lnTo>
                  <a:pt x="x9" y="y13"/>
                </a:lnTo>
                <a:lnTo>
                  <a:pt x="sx10" y="sy15"/>
                </a:lnTo>
                <a:lnTo>
                  <a:pt x="x8" y="y14"/>
                </a:lnTo>
                <a:lnTo>
                  <a:pt x="sx9" y="sy16"/>
                </a:lnTo>
                <a:lnTo>
                  <a:pt x="hc" y="b"/>
                </a:lnTo>
                <a:lnTo>
                  <a:pt x="sx8" y="sy16"/>
                </a:lnTo>
                <a:lnTo>
                  <a:pt x="x7" y="y14"/>
                </a:lnTo>
                <a:lnTo>
                  <a:pt x="sx7" y="sy15"/>
                </a:lnTo>
                <a:lnTo>
                  <a:pt x="x6" y="y13"/>
                </a:lnTo>
                <a:lnTo>
                  <a:pt x="sx6" y="sy14"/>
                </a:lnTo>
                <a:lnTo>
                  <a:pt x="x5" y="y12"/>
                </a:lnTo>
                <a:lnTo>
                  <a:pt x="sx5" y="sy13"/>
                </a:lnTo>
                <a:lnTo>
                  <a:pt x="x4" y="y11"/>
                </a:lnTo>
                <a:lnTo>
                  <a:pt x="sx4" y="sy12"/>
                </a:lnTo>
                <a:lnTo>
                  <a:pt x="x3" y="y10"/>
                </a:lnTo>
                <a:lnTo>
                  <a:pt x="sx3" y="sy11"/>
                </a:lnTo>
                <a:lnTo>
                  <a:pt x="x2" y="y9"/>
                </a:lnTo>
                <a:lnTo>
                  <a:pt x="sx2" y="sy10"/>
                </a:lnTo>
                <a:lnTo>
                  <a:pt x="x1" y="y8"/>
                </a:lnTo>
                <a:lnTo>
                  <a:pt x="sx1" y="sy9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59" name="upDownArrow"/>
          <p:cNvSpPr/>
          <p:nvPr/>
        </p:nvSpPr>
        <p:spPr bwMode="auto">
          <a:xfrm>
            <a:off x="5850000" y="14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50000 h ss"/>
              <a:gd name="a1" fmla="pin 0 adj1 100000"/>
              <a:gd name="a2" fmla="pin 0 adj2 maxAdj2"/>
              <a:gd name="y2" fmla="*/ ss a2 100000"/>
              <a:gd name="y3" fmla="+- b 0 y2"/>
              <a:gd name="dx1" fmla="*/ w a1 200000"/>
              <a:gd name="x1" fmla="+- hc 0 dx1"/>
              <a:gd name="x2" fmla="+- hc dx1 0"/>
              <a:gd name="dy1" fmla="*/ x1 y2 wd2"/>
              <a:gd name="y1" fmla="+- y2 0 dy1"/>
              <a:gd name="y4" fmla="+- y3 dy1 0"/>
            </a:gdLst>
            <a:ahLst>
              <a:ahXY gdRefX="adj1" maxX="100000">
                <a:pos x="x1" y="y3"/>
              </a:ahXY>
              <a:ahXY gdRefY="adj2" maxY="maxAdj2">
                <a:pos x="l" y="y2"/>
              </a:ahXY>
            </a:ahLst>
            <a:cxnLst>
              <a:cxn ang="3cd4">
                <a:pos x="hc" y="t"/>
              </a:cxn>
              <a:cxn ang="cd2">
                <a:pos x="l" y="y2"/>
              </a:cxn>
              <a:cxn ang="cd2">
                <a:pos x="x1" y="vc"/>
              </a:cxn>
              <a:cxn ang="cd2">
                <a:pos x="l" y="y3"/>
              </a:cxn>
              <a:cxn ang="cd4">
                <a:pos x="hc" y="b"/>
              </a:cxn>
              <a:cxn ang="0">
                <a:pos x="r" y="y3"/>
              </a:cxn>
              <a:cxn ang="0">
                <a:pos x="x2" y="vc"/>
              </a:cxn>
              <a:cxn ang="0">
                <a:pos x="r" y="y2"/>
              </a:cxn>
            </a:cxnLst>
            <a:rect l="x1" t="y1" r="x2" b="y4"/>
            <a:pathLst>
              <a:path>
                <a:moveTo>
                  <a:pt x="l" y="y2"/>
                </a:moveTo>
                <a:lnTo>
                  <a:pt x="hc" y="t"/>
                </a:lnTo>
                <a:lnTo>
                  <a:pt x="r" y="y2"/>
                </a:lnTo>
                <a:lnTo>
                  <a:pt x="x2" y="y2"/>
                </a:lnTo>
                <a:lnTo>
                  <a:pt x="x2" y="y3"/>
                </a:lnTo>
                <a:lnTo>
                  <a:pt x="r" y="y3"/>
                </a:lnTo>
                <a:lnTo>
                  <a:pt x="hc" y="b"/>
                </a:lnTo>
                <a:lnTo>
                  <a:pt x="l" y="y3"/>
                </a:lnTo>
                <a:lnTo>
                  <a:pt x="x1" y="y3"/>
                </a:lnTo>
                <a:lnTo>
                  <a:pt x="x1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0" name="flowChartInternalStorage"/>
          <p:cNvSpPr/>
          <p:nvPr/>
        </p:nvSpPr>
        <p:spPr bwMode="auto">
          <a:xfrm>
            <a:off x="6350000" y="1450000"/>
            <a:ext cx="400000" cy="40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8" t="hd8" r="r" b="b"/>
            <a:pathLst>
              <a:path w="1" h="1" stroke="0" extrusionOk="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close/>
              </a:path>
              <a:path w="8" h="8" fill="none" extrusionOk="0">
                <a:moveTo>
                  <a:pt x="1" y="0"/>
                </a:moveTo>
                <a:lnTo>
                  <a:pt x="1" y="8"/>
                </a:lnTo>
                <a:moveTo>
                  <a:pt x="0" y="1"/>
                </a:moveTo>
                <a:lnTo>
                  <a:pt x="8" y="1"/>
                </a:lnTo>
              </a:path>
              <a:path w="1" h="1" fill="none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1" name="mathEqual"/>
          <p:cNvSpPr/>
          <p:nvPr/>
        </p:nvSpPr>
        <p:spPr bwMode="auto">
          <a:xfrm>
            <a:off x="6850000" y="1450000"/>
            <a:ext cx="400000" cy="400000"/>
          </a:xfrm>
          <a:custGeom>
            <a:avLst>
              <a:gd name="adj1" fmla="val 23520"/>
              <a:gd name="adj2" fmla="val 11760"/>
            </a:avLst>
            <a:gdLst>
              <a:gd name="a1" fmla="pin 0 adj1 36745"/>
              <a:gd name="2a1" fmla="*/ a1 2 1"/>
              <a:gd name="mAdj2" fmla="+- 100000 0 2a1"/>
              <a:gd name="a2" fmla="pin 0 adj2 mAdj2"/>
              <a:gd name="dy1" fmla="*/ h a1 100000"/>
              <a:gd name="dy2" fmla="*/ h a2 200000"/>
              <a:gd name="dx1" fmla="*/ w 73490 200000"/>
              <a:gd name="y2" fmla="+- vc 0 dy2"/>
              <a:gd name="y3" fmla="+- vc dy2 0"/>
              <a:gd name="y1" fmla="+- y2 0 dy1"/>
              <a:gd name="y4" fmla="+- y3 dy1 0"/>
              <a:gd name="x1" fmla="+- hc 0 dx1"/>
              <a:gd name="x2" fmla="+- hc dx1 0"/>
              <a:gd name="yC1" fmla="+/ y1 y2 2"/>
              <a:gd name="yC2" fmla="+/ y3 y4 2"/>
            </a:gdLst>
            <a:ahLst>
              <a:ahXY gdRefY="adj1" maxY="36745">
                <a:pos x="l" y="y1"/>
              </a:ahXY>
              <a:ahXY gdRefY="adj2" maxY="mAdj2">
                <a:pos x="r" y="y2"/>
              </a:ahXY>
            </a:ahLst>
            <a:cxnLst>
              <a:cxn ang="0">
                <a:pos x="x2" y="yC1"/>
              </a:cxn>
              <a:cxn ang="0">
                <a:pos x="x2" y="yC2"/>
              </a:cxn>
              <a:cxn ang="cd4">
                <a:pos x="hc" y="y4"/>
              </a:cxn>
              <a:cxn ang="cd2">
                <a:pos x="x1" y="yC1"/>
              </a:cxn>
              <a:cxn ang="cd2">
                <a:pos x="x1" y="yC2"/>
              </a:cxn>
              <a:cxn ang="3cd4">
                <a:pos x="hc" y="y1"/>
              </a:cxn>
            </a:cxnLst>
            <a:rect l="x1" t="y1" r="x2" b="y4"/>
            <a:pathLst>
              <a:path>
                <a:moveTo>
                  <a:pt x="x1" y="y1"/>
                </a:moveTo>
                <a:lnTo>
                  <a:pt x="x2" y="y1"/>
                </a:lnTo>
                <a:lnTo>
                  <a:pt x="x2" y="y2"/>
                </a:lnTo>
                <a:lnTo>
                  <a:pt x="x1" y="y2"/>
                </a:lnTo>
                <a:close/>
                <a:moveTo>
                  <a:pt x="x1" y="y3"/>
                </a:moveTo>
                <a:lnTo>
                  <a:pt x="x2" y="y3"/>
                </a:lnTo>
                <a:lnTo>
                  <a:pt x="x2" y="y4"/>
                </a:lnTo>
                <a:lnTo>
                  <a:pt x="x1" y="y4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2" name="irregularSeal2"/>
          <p:cNvSpPr/>
          <p:nvPr/>
        </p:nvSpPr>
        <p:spPr bwMode="auto">
          <a:xfrm>
            <a:off x="7350000" y="1450000"/>
            <a:ext cx="400000" cy="400000"/>
          </a:xfrm>
          <a:custGeom>
            <a:avLst/>
            <a:gdLst>
              <a:gd name="x2" fmla="*/ w 9722 21600"/>
              <a:gd name="x5" fmla="*/ w 5372 21600"/>
              <a:gd name="x16" fmla="*/ w 11612 21600"/>
              <a:gd name="x19" fmla="*/ w 14640 21600"/>
              <a:gd name="y2" fmla="*/ h 1887 21600"/>
              <a:gd name="y3" fmla="*/ h 6382 21600"/>
              <a:gd name="y8" fmla="*/ h 12877 21600"/>
              <a:gd name="y14" fmla="*/ h 19712 21600"/>
              <a:gd name="y16" fmla="*/ h 18842 21600"/>
              <a:gd name="y17" fmla="*/ h 15935 21600"/>
              <a:gd name="y24" fmla="*/ h 6645 21600"/>
            </a:gdLst>
            <a:ahLst/>
            <a:cxnLst>
              <a:cxn ang="3cd4">
                <a:pos x="x2" y="y2"/>
              </a:cxn>
              <a:cxn ang="cd2">
                <a:pos x="l" y="y8"/>
              </a:cxn>
              <a:cxn ang="cd4">
                <a:pos x="x16" y="y16"/>
              </a:cxn>
              <a:cxn ang="0">
                <a:pos x="r" y="y24"/>
              </a:cxn>
            </a:cxnLst>
            <a:rect l="x5" t="y3" r="x19" b="y17"/>
            <a:pathLst>
              <a:path w="21600" h="21600">
                <a:moveTo>
                  <a:pt x="11462" y="4342"/>
                </a:moveTo>
                <a:lnTo>
                  <a:pt x="14790" y="0"/>
                </a:lnTo>
                <a:lnTo>
                  <a:pt x="14525" y="5777"/>
                </a:ln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lnTo>
                  <a:pt x="14942" y="17370"/>
                </a:ln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lnTo>
                  <a:pt x="4917" y="21600"/>
                </a:lnTo>
                <a:lnTo>
                  <a:pt x="4805" y="18240"/>
                </a:ln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3" name="uturnArrow"/>
          <p:cNvSpPr/>
          <p:nvPr/>
        </p:nvSpPr>
        <p:spPr bwMode="auto">
          <a:xfrm>
            <a:off x="7850000" y="1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  <a:gdLst>
              <a:gd name="a2" fmla="pin 0 adj2 25000"/>
              <a:gd name="maxAdj1" fmla="*/ a2 2 1"/>
              <a:gd name="a1" fmla="pin 0 adj1 maxAdj1"/>
              <a:gd name="q2" fmla="*/ a1 ss h"/>
              <a:gd name="q3" fmla="+- 100000 0 q2"/>
              <a:gd name="maxAdj3" fmla="*/ q3 h ss"/>
              <a:gd name="a3" fmla="pin 0 adj3 maxAdj3"/>
              <a:gd name="q1" fmla="+- a3 a1 0"/>
              <a:gd name="minAdj5" fmla="*/ q1 ss h"/>
              <a:gd name="a5" fmla="pin minAdj5 adj5 100000"/>
              <a:gd name="th" fmla="*/ ss a1 100000"/>
              <a:gd name="aw2" fmla="*/ ss a2 100000"/>
              <a:gd name="th2" fmla="*/ th 1 2"/>
              <a:gd name="dh2" fmla="+- aw2 0 th2"/>
              <a:gd name="y5" fmla="*/ h a5 100000"/>
              <a:gd name="ah" fmla="*/ ss a3 100000"/>
              <a:gd name="y4" fmla="+- y5 0 ah"/>
              <a:gd name="x9" fmla="+- r 0 dh2"/>
              <a:gd name="bw" fmla="*/ x9 1 2"/>
              <a:gd name="bs" fmla="min bw y4"/>
              <a:gd name="maxAdj4" fmla="*/ bs 100000 ss"/>
              <a:gd name="a4" fmla="pin 0 adj4 maxAdj4"/>
              <a:gd name="bd" fmla="*/ ss a4 100000"/>
              <a:gd name="bd3" fmla="+- bd 0 th"/>
              <a:gd name="bd2" fmla="max bd3 0"/>
              <a:gd name="x3" fmla="+- th bd2 0"/>
              <a:gd name="x8" fmla="+- r 0 aw2"/>
              <a:gd name="x6" fmla="+- x8 0 aw2"/>
              <a:gd name="x7" fmla="+- x6 dh2 0"/>
              <a:gd name="x4" fmla="+- x9 0 bd"/>
              <a:gd name="x5" fmla="+- x7 0 bd2"/>
              <a:gd name="cx" fmla="+/ th x7 2"/>
            </a:gdLst>
            <a:ahLst>
              <a:ahXY gdRefX="adj1" maxX="maxAdj1">
                <a:pos x="th" y="b"/>
              </a:ahXY>
              <a:ahXY gdRefX="adj2" maxX="25000">
                <a:pos x="x6" y="b"/>
              </a:ahXY>
              <a:ahXY gdRefY="adj3" maxY="maxAdj3">
                <a:pos x="x6" y="y4"/>
              </a:ahXY>
              <a:ahXY gdRefX="adj4" maxX="maxAdj4">
                <a:pos x="bd" y="t"/>
              </a:ahXY>
              <a:ahXY gdRefY="adj5" minY="minAdj5" maxY="100000">
                <a:pos x="r" y="y5"/>
              </a:ahXY>
            </a:ahLst>
            <a:cxnLst>
              <a:cxn ang="cd4">
                <a:pos x="x6" y="y4"/>
              </a:cxn>
              <a:cxn ang="cd4">
                <a:pos x="x8" y="y5"/>
              </a:cxn>
              <a:cxn ang="0">
                <a:pos x="r" y="y4"/>
              </a:cxn>
              <a:cxn ang="3cd4">
                <a:pos x="cx" y="t"/>
              </a:cxn>
              <a:cxn ang="cd4">
                <a:pos x="th2" y="b"/>
              </a:cxn>
            </a:cxnLst>
            <a:rect l="l" t="t" r="r" b="b"/>
            <a:pathLst>
              <a:path>
                <a:moveTo>
                  <a:pt x="l" y="b"/>
                </a:moveTo>
                <a:lnTo>
                  <a:pt x="l" y="bd"/>
                </a:lnTo>
                <a:arcTo wR="bd" hR="bd" stAng="cd2" swAng="cd4"/>
                <a:lnTo>
                  <a:pt x="x4" y="t"/>
                </a:lnTo>
                <a:arcTo wR="bd" hR="bd" stAng="3cd4" swAng="cd4"/>
                <a:lnTo>
                  <a:pt x="x9" y="y4"/>
                </a:lnTo>
                <a:lnTo>
                  <a:pt x="r" y="y4"/>
                </a:lnTo>
                <a:lnTo>
                  <a:pt x="x8" y="y5"/>
                </a:lnTo>
                <a:lnTo>
                  <a:pt x="x6" y="y4"/>
                </a:lnTo>
                <a:lnTo>
                  <a:pt x="x7" y="y4"/>
                </a:lnTo>
                <a:lnTo>
                  <a:pt x="x7" y="x3"/>
                </a:lnTo>
                <a:arcTo wR="bd2" hR="bd2" stAng="0" swAng="-5400000"/>
                <a:lnTo>
                  <a:pt x="x3" y="th"/>
                </a:lnTo>
                <a:arcTo wR="bd2" hR="bd2" stAng="3cd4" swAng="-5400000"/>
                <a:lnTo>
                  <a:pt x="th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4" name="star12"/>
          <p:cNvSpPr/>
          <p:nvPr/>
        </p:nvSpPr>
        <p:spPr bwMode="auto">
          <a:xfrm>
            <a:off x="350000" y="1950000"/>
            <a:ext cx="400000" cy="400000"/>
          </a:xfrm>
          <a:custGeom>
            <a:avLst>
              <a:gd name="adj" fmla="val 37500"/>
            </a:avLst>
            <a:gdLst>
              <a:gd name="a" fmla="pin 0 adj 50000"/>
              <a:gd name="dx1" fmla="cos wd2 1800000"/>
              <a:gd name="dy1" fmla="sin hd2 3600000"/>
              <a:gd name="x1" fmla="+- hc 0 dx1"/>
              <a:gd name="x3" fmla="*/ w 3 4"/>
              <a:gd name="x4" fmla="+- hc dx1 0"/>
              <a:gd name="y1" fmla="+- vc 0 dy1"/>
              <a:gd name="y3" fmla="*/ h 3 4"/>
              <a:gd name="y4" fmla="+- vc dy1 0"/>
              <a:gd name="iwd2" fmla="*/ wd2 a 50000"/>
              <a:gd name="ihd2" fmla="*/ hd2 a 50000"/>
              <a:gd name="sdx1" fmla="cos iwd2 900000"/>
              <a:gd name="sdx2" fmla="cos iwd2 2700000"/>
              <a:gd name="sdx3" fmla="cos iwd2 4500000"/>
              <a:gd name="sdy1" fmla="sin ihd2 4500000"/>
              <a:gd name="sdy2" fmla="sin ihd2 2700000"/>
              <a:gd name="sdy3" fmla="sin ihd2 900000"/>
              <a:gd name="sx1" fmla="+- hc 0 sdx1"/>
              <a:gd name="sx2" fmla="+- hc 0 sdx2"/>
              <a:gd name="sx3" fmla="+- hc 0 sdx3"/>
              <a:gd name="sx4" fmla="+- hc sdx3 0"/>
              <a:gd name="sx5" fmla="+- hc sdx2 0"/>
              <a:gd name="sx6" fmla="+- hc sdx1 0"/>
              <a:gd name="sy1" fmla="+- vc 0 sdy1"/>
              <a:gd name="sy2" fmla="+- vc 0 sdy2"/>
              <a:gd name="sy3" fmla="+- vc 0 sdy3"/>
              <a:gd name="sy4" fmla="+- vc sdy3 0"/>
              <a:gd name="sy5" fmla="+- vc sdy2 0"/>
              <a:gd name="sy6" fmla="+- vc sdy1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0">
                <a:pos x="x4" y="hd4"/>
              </a:cxn>
              <a:cxn ang="0">
                <a:pos x="r" y="vc"/>
              </a:cxn>
              <a:cxn ang="0">
                <a:pos x="x4" y="y3"/>
              </a:cxn>
              <a:cxn ang="cd4">
                <a:pos x="x3" y="y4"/>
              </a:cxn>
              <a:cxn ang="cd4">
                <a:pos x="hc" y="b"/>
              </a:cxn>
              <a:cxn ang="cd4">
                <a:pos x="wd4" y="y4"/>
              </a:cxn>
              <a:cxn ang="cd2">
                <a:pos x="x1" y="y3"/>
              </a:cxn>
              <a:cxn ang="cd2">
                <a:pos x="l" y="vc"/>
              </a:cxn>
              <a:cxn ang="cd2">
                <a:pos x="x1" y="hd4"/>
              </a:cxn>
              <a:cxn ang="3cd4">
                <a:pos x="wd4" y="y1"/>
              </a:cxn>
              <a:cxn ang="3cd4">
                <a:pos x="hc" y="t"/>
              </a:cxn>
              <a:cxn ang="3cd4">
                <a:pos x="x3" y="y1"/>
              </a:cxn>
            </a:cxnLst>
            <a:rect l="sx2" t="sy2" r="sx5" b="sy5"/>
            <a:pathLst>
              <a:path>
                <a:moveTo>
                  <a:pt x="l" y="vc"/>
                </a:moveTo>
                <a:lnTo>
                  <a:pt x="sx1" y="sy3"/>
                </a:lnTo>
                <a:lnTo>
                  <a:pt x="x1" y="hd4"/>
                </a:lnTo>
                <a:lnTo>
                  <a:pt x="sx2" y="sy2"/>
                </a:lnTo>
                <a:lnTo>
                  <a:pt x="wd4" y="y1"/>
                </a:lnTo>
                <a:lnTo>
                  <a:pt x="sx3" y="sy1"/>
                </a:lnTo>
                <a:lnTo>
                  <a:pt x="hc" y="t"/>
                </a:lnTo>
                <a:lnTo>
                  <a:pt x="sx4" y="sy1"/>
                </a:lnTo>
                <a:lnTo>
                  <a:pt x="x3" y="y1"/>
                </a:lnTo>
                <a:lnTo>
                  <a:pt x="sx5" y="sy2"/>
                </a:lnTo>
                <a:lnTo>
                  <a:pt x="x4" y="hd4"/>
                </a:lnTo>
                <a:lnTo>
                  <a:pt x="sx6" y="sy3"/>
                </a:lnTo>
                <a:lnTo>
                  <a:pt x="r" y="vc"/>
                </a:lnTo>
                <a:lnTo>
                  <a:pt x="sx6" y="sy4"/>
                </a:lnTo>
                <a:lnTo>
                  <a:pt x="x4" y="y3"/>
                </a:lnTo>
                <a:lnTo>
                  <a:pt x="sx5" y="sy5"/>
                </a:lnTo>
                <a:lnTo>
                  <a:pt x="x3" y="y4"/>
                </a:lnTo>
                <a:lnTo>
                  <a:pt x="sx4" y="sy6"/>
                </a:lnTo>
                <a:lnTo>
                  <a:pt x="hc" y="b"/>
                </a:lnTo>
                <a:lnTo>
                  <a:pt x="sx3" y="sy6"/>
                </a:lnTo>
                <a:lnTo>
                  <a:pt x="wd4" y="y4"/>
                </a:lnTo>
                <a:lnTo>
                  <a:pt x="sx2" y="sy5"/>
                </a:lnTo>
                <a:lnTo>
                  <a:pt x="x1" y="y3"/>
                </a:lnTo>
                <a:lnTo>
                  <a:pt x="sx1" y="sy4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5" name="squareTabs"/>
          <p:cNvSpPr/>
          <p:nvPr/>
        </p:nvSpPr>
        <p:spPr bwMode="auto">
          <a:xfrm>
            <a:off x="850000" y="1950000"/>
            <a:ext cx="400000" cy="400000"/>
          </a:xfrm>
          <a:custGeom>
            <a:avLst/>
            <a:gdLst>
              <a:gd name="md" fmla="mod w h 0"/>
              <a:gd name="dx" fmla="*/ 1 md 20"/>
              <a:gd name="y1" fmla="+- 0 b dx"/>
              <a:gd name="x1" fmla="+- 0 r dx"/>
            </a:gdLst>
            <a:ahLst/>
            <a:cxnLst>
              <a:cxn ang="cd2">
                <a:pos x="l" y="t"/>
              </a:cxn>
              <a:cxn ang="cd2">
                <a:pos x="l" y="dx"/>
              </a:cxn>
              <a:cxn ang="cd2">
                <a:pos x="l" y="y1"/>
              </a:cxn>
              <a:cxn ang="cd2">
                <a:pos x="l" y="b"/>
              </a:cxn>
              <a:cxn ang="cd2">
                <a:pos x="dx" y="dx"/>
              </a:cxn>
              <a:cxn ang="cd2">
                <a:pos x="dx" y="x1"/>
              </a:cxn>
              <a:cxn ang="3cd4">
                <a:pos x="dx" y="t"/>
              </a:cxn>
              <a:cxn ang="3cd4">
                <a:pos x="x1" y="t"/>
              </a:cxn>
              <a:cxn ang="cd4">
                <a:pos x="dx" y="b"/>
              </a:cxn>
              <a:cxn ang="cd4">
                <a:pos x="x1" y="b"/>
              </a:cxn>
              <a:cxn ang="0">
                <a:pos x="r" y="t"/>
              </a:cxn>
              <a:cxn ang="0">
                <a:pos x="r" y="dx"/>
              </a:cxn>
              <a:cxn ang="0">
                <a:pos x="r" y="y1"/>
              </a:cxn>
              <a:cxn ang="0">
                <a:pos x="r" y="b"/>
              </a:cxn>
              <a:cxn ang="0">
                <a:pos x="x1" y="dx"/>
              </a:cxn>
              <a:cxn ang="0">
                <a:pos x="x1" y="y1"/>
              </a:cxn>
            </a:cxnLst>
            <a:rect l="dx" t="dx" r="x1" b="y1"/>
            <a:pathLst>
              <a:path>
                <a:moveTo>
                  <a:pt x="l" y="t"/>
                </a:moveTo>
                <a:lnTo>
                  <a:pt x="dx" y="t"/>
                </a:lnTo>
                <a:lnTo>
                  <a:pt x="dx" y="dx"/>
                </a:lnTo>
                <a:lnTo>
                  <a:pt x="l" y="dx"/>
                </a:lnTo>
                <a:close/>
              </a:path>
              <a:path>
                <a:moveTo>
                  <a:pt x="l" y="y1"/>
                </a:moveTo>
                <a:lnTo>
                  <a:pt x="dx" y="y1"/>
                </a:lnTo>
                <a:lnTo>
                  <a:pt x="dx" y="b"/>
                </a:lnTo>
                <a:lnTo>
                  <a:pt x="l" y="b"/>
                </a:lnTo>
                <a:close/>
              </a:path>
              <a:path>
                <a:moveTo>
                  <a:pt x="x1" y="t"/>
                </a:moveTo>
                <a:lnTo>
                  <a:pt x="r" y="t"/>
                </a:lnTo>
                <a:lnTo>
                  <a:pt x="r" y="dx"/>
                </a:lnTo>
                <a:lnTo>
                  <a:pt x="x1" y="dx"/>
                </a:lnTo>
                <a:close/>
              </a:path>
              <a:path>
                <a:moveTo>
                  <a:pt x="x1" y="y1"/>
                </a:moveTo>
                <a:lnTo>
                  <a:pt x="r" y="y1"/>
                </a:lnTo>
                <a:lnTo>
                  <a:pt x="r" y="b"/>
                </a:lnTo>
                <a:lnTo>
                  <a:pt x="x1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6" name="leftRightUpArrow"/>
          <p:cNvSpPr/>
          <p:nvPr/>
        </p:nvSpPr>
        <p:spPr bwMode="auto">
          <a:xfrm>
            <a:off x="1350000" y="19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</a:avLst>
            <a:gdLst>
              <a:gd name="a2" fmla="pin 0 adj2 50000"/>
              <a:gd name="maxAdj1" fmla="*/ a2 2 1"/>
              <a:gd name="a1" fmla="pin 0 adj1 maxAdj1"/>
              <a:gd name="q1" fmla="+- 100000 0 maxAdj1"/>
              <a:gd name="maxAdj3" fmla="*/ q1 1 2"/>
              <a:gd name="a3" fmla="pin 0 adj3 maxAdj3"/>
              <a:gd name="x1" fmla="*/ ss a3 100000"/>
              <a:gd name="dx2" fmla="*/ ss a2 100000"/>
              <a:gd name="x2" fmla="+- hc 0 dx2"/>
              <a:gd name="x5" fmla="+- hc dx2 0"/>
              <a:gd name="dx3" fmla="*/ ss a1 200000"/>
              <a:gd name="x3" fmla="+- hc 0 dx3"/>
              <a:gd name="x4" fmla="+- hc dx3 0"/>
              <a:gd name="x6" fmla="+- r 0 x1"/>
              <a:gd name="dy2" fmla="*/ ss a2 50000"/>
              <a:gd name="y2" fmla="+- b 0 dy2"/>
              <a:gd name="y4" fmla="+- b 0 dx2"/>
              <a:gd name="y3" fmla="+- y4 0 dx3"/>
              <a:gd name="y5" fmla="+- y4 dx3 0"/>
              <a:gd name="il" fmla="*/ dx3 x1 dx2"/>
              <a:gd name="ir" fmla="+- r 0 il"/>
            </a:gdLst>
            <a:ahLst>
              <a:ahXY gdRefX="adj1" maxX="maxAdj1">
                <a:pos x="x3" y="x1"/>
              </a:ahXY>
              <a:ahXY gdRefX="adj2" maxX="50000">
                <a:pos x="x2" y="t"/>
              </a:ahXY>
              <a:ahXY gdRefY="adj3" maxY="maxAdj3">
                <a:pos x="r" y="x1"/>
              </a:ahXY>
            </a:ahLst>
            <a:cxnLst>
              <a:cxn ang="3cd4">
                <a:pos x="hc" y="t"/>
              </a:cxn>
              <a:cxn ang="cd2">
                <a:pos x="l" y="y4"/>
              </a:cxn>
              <a:cxn ang="cd4">
                <a:pos x="hc" y="y5"/>
              </a:cxn>
              <a:cxn ang="0">
                <a:pos x="r" y="y4"/>
              </a:cxn>
            </a:cxnLst>
            <a:rect l="il" t="y3" r="ir" b="y5"/>
            <a:pathLst>
              <a:path>
                <a:moveTo>
                  <a:pt x="l" y="y4"/>
                </a:moveTo>
                <a:lnTo>
                  <a:pt x="x1" y="y2"/>
                </a:lnTo>
                <a:lnTo>
                  <a:pt x="x1" y="y3"/>
                </a:lnTo>
                <a:lnTo>
                  <a:pt x="x3" y="y3"/>
                </a:lnTo>
                <a:lnTo>
                  <a:pt x="x3" y="x1"/>
                </a:lnTo>
                <a:lnTo>
                  <a:pt x="x2" y="x1"/>
                </a:lnTo>
                <a:lnTo>
                  <a:pt x="hc" y="t"/>
                </a:lnTo>
                <a:lnTo>
                  <a:pt x="x5" y="x1"/>
                </a:lnTo>
                <a:lnTo>
                  <a:pt x="x4" y="x1"/>
                </a:lnTo>
                <a:lnTo>
                  <a:pt x="x4" y="y3"/>
                </a:lnTo>
                <a:lnTo>
                  <a:pt x="x6" y="y3"/>
                </a:lnTo>
                <a:lnTo>
                  <a:pt x="x6" y="y2"/>
                </a:lnTo>
                <a:lnTo>
                  <a:pt x="r" y="y4"/>
                </a:lnTo>
                <a:lnTo>
                  <a:pt x="x6" y="b"/>
                </a:lnTo>
                <a:lnTo>
                  <a:pt x="x6" y="y5"/>
                </a:lnTo>
                <a:lnTo>
                  <a:pt x="x1" y="y5"/>
                </a:lnTo>
                <a:lnTo>
                  <a:pt x="x1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7" name="homePlate"/>
          <p:cNvSpPr/>
          <p:nvPr/>
        </p:nvSpPr>
        <p:spPr bwMode="auto">
          <a:xfrm>
            <a:off x="1850000" y="1950000"/>
            <a:ext cx="400000" cy="400000"/>
          </a:xfrm>
          <a:custGeom>
            <a:avLst>
              <a:gd name="adj" fmla="val 50000"/>
            </a:avLst>
            <a:gdLst>
              <a:gd name="maxAdj" fmla="*/ 100000 w ss"/>
              <a:gd name="a" fmla="pin 0 adj maxAdj"/>
              <a:gd name="dx1" fmla="*/ ss a 100000"/>
              <a:gd name="x1" fmla="+- r 0 dx1"/>
              <a:gd name="ir" fmla="+/ x1 r 2"/>
              <a:gd name="x2" fmla="*/ x1 1 2"/>
            </a:gdLst>
            <a:ahLst>
              <a:ahXY gdRefX="adj" maxX="maxAdj">
                <a:pos x="x1" y="t"/>
              </a:ahXY>
            </a:ahLst>
            <a:cxnLst>
              <a:cxn ang="3cd4">
                <a:pos x="x2" y="t"/>
              </a:cxn>
              <a:cxn ang="cd2">
                <a:pos x="l" y="vc"/>
              </a:cxn>
              <a:cxn ang="cd4">
                <a:pos x="x1" y="b"/>
              </a:cxn>
              <a:cxn ang="0">
                <a:pos x="r" y="vc"/>
              </a:cxn>
            </a:cxnLst>
            <a:rect l="l" t="t" r="ir" b="b"/>
            <a:pathLst>
              <a:path>
                <a:moveTo>
                  <a:pt x="l" y="t"/>
                </a:moveTo>
                <a:lnTo>
                  <a:pt x="x1" y="t"/>
                </a:lnTo>
                <a:lnTo>
                  <a:pt x="r" y="vc"/>
                </a:lnTo>
                <a:lnTo>
                  <a:pt x="x1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8" name="dodecagon"/>
          <p:cNvSpPr/>
          <p:nvPr/>
        </p:nvSpPr>
        <p:spPr bwMode="auto">
          <a:xfrm>
            <a:off x="2350000" y="1950000"/>
            <a:ext cx="400000" cy="400000"/>
          </a:xfrm>
          <a:custGeom>
            <a:avLst/>
            <a:gdLst>
              <a:gd name="x1" fmla="*/ w 2894 21600"/>
              <a:gd name="x2" fmla="*/ w 7906 21600"/>
              <a:gd name="x3" fmla="*/ w 13694 21600"/>
              <a:gd name="x4" fmla="*/ w 18706 21600"/>
              <a:gd name="y1" fmla="*/ h 2894 21600"/>
              <a:gd name="y2" fmla="*/ h 7906 21600"/>
              <a:gd name="y3" fmla="*/ h 13694 21600"/>
              <a:gd name="y4" fmla="*/ h 18706 21600"/>
            </a:gdLst>
            <a:ahLst/>
            <a:cxnLst>
              <a:cxn ang="0">
                <a:pos x="x4" y="y1"/>
              </a:cxn>
              <a:cxn ang="0">
                <a:pos x="r" y="y2"/>
              </a:cxn>
              <a:cxn ang="0">
                <a:pos x="r" y="y3"/>
              </a:cxn>
              <a:cxn ang="0">
                <a:pos x="x4" y="y4"/>
              </a:cxn>
              <a:cxn ang="cd4">
                <a:pos x="x3" y="b"/>
              </a:cxn>
              <a:cxn ang="cd4">
                <a:pos x="x2" y="b"/>
              </a:cxn>
              <a:cxn ang="cd2">
                <a:pos x="x1" y="y4"/>
              </a:cxn>
              <a:cxn ang="cd2">
                <a:pos x="l" y="y3"/>
              </a:cxn>
              <a:cxn ang="cd2">
                <a:pos x="l" y="y2"/>
              </a:cxn>
              <a:cxn ang="cd2">
                <a:pos x="x1" y="y1"/>
              </a:cxn>
              <a:cxn ang="3cd4">
                <a:pos x="x2" y="t"/>
              </a:cxn>
              <a:cxn ang="3cd4">
                <a:pos x="x3" y="t"/>
              </a:cxn>
            </a:cxnLst>
            <a:rect l="x1" t="y1" r="x4" b="y4"/>
            <a:pathLst>
              <a:path>
                <a:moveTo>
                  <a:pt x="l" y="y2"/>
                </a:moveTo>
                <a:lnTo>
                  <a:pt x="x1" y="y1"/>
                </a:lnTo>
                <a:lnTo>
                  <a:pt x="x2" y="t"/>
                </a:lnTo>
                <a:lnTo>
                  <a:pt x="x3" y="t"/>
                </a:lnTo>
                <a:lnTo>
                  <a:pt x="x4" y="y1"/>
                </a:lnTo>
                <a:lnTo>
                  <a:pt x="r" y="y2"/>
                </a:lnTo>
                <a:lnTo>
                  <a:pt x="r" y="y3"/>
                </a:lnTo>
                <a:lnTo>
                  <a:pt x="x4" y="y4"/>
                </a:lnTo>
                <a:lnTo>
                  <a:pt x="x3" y="b"/>
                </a:lnTo>
                <a:lnTo>
                  <a:pt x="x2" y="b"/>
                </a:lnTo>
                <a:lnTo>
                  <a:pt x="x1" y="y4"/>
                </a:lnTo>
                <a:lnTo>
                  <a:pt x="l" y="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69" name="leftArrowCallout"/>
          <p:cNvSpPr/>
          <p:nvPr/>
        </p:nvSpPr>
        <p:spPr bwMode="auto">
          <a:xfrm>
            <a:off x="2850000" y="19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64977"/>
            </a:avLst>
            <a:gdLst>
              <a:gd name="maxAdj2" fmla="*/ 50000 h ss"/>
              <a:gd name="a2" fmla="pin 0 adj2 maxAdj2"/>
              <a:gd name="maxAdj1" fmla="*/ a2 2 1"/>
              <a:gd name="a1" fmla="pin 0 adj1 maxAdj1"/>
              <a:gd name="maxAdj3" fmla="*/ 100000 w ss"/>
              <a:gd name="a3" fmla="pin 0 adj3 maxAdj3"/>
              <a:gd name="q2" fmla="*/ a3 ss w"/>
              <a:gd name="maxAdj4" fmla="+- 100000 0 q2"/>
              <a:gd name="a4" fmla="pin 0 adj4 maxAdj4"/>
              <a:gd name="dy1" fmla="*/ ss a2 100000"/>
              <a:gd name="dy2" fmla="*/ ss a1 200000"/>
              <a:gd name="y1" fmla="+- vc 0 dy1"/>
              <a:gd name="y2" fmla="+- vc 0 dy2"/>
              <a:gd name="y3" fmla="+- vc dy2 0"/>
              <a:gd name="y4" fmla="+- vc dy1 0"/>
              <a:gd name="x1" fmla="*/ ss a3 100000"/>
              <a:gd name="dx2" fmla="*/ w a4 100000"/>
              <a:gd name="x2" fmla="+- r 0 dx2"/>
              <a:gd name="x3" fmla="+/ x2 r 2"/>
            </a:gdLst>
            <a:ahLst>
              <a:ahXY gdRefY="adj1" maxY="maxAdj1">
                <a:pos x="x1" y="y2"/>
              </a:ahXY>
              <a:ahXY gdRefY="adj2" maxY="maxAdj2">
                <a:pos x="l" y="y1"/>
              </a:ahXY>
              <a:ahXY gdRefX="adj3" maxX="maxAdj3">
                <a:pos x="x1" y="t"/>
              </a:ahXY>
              <a:ahXY gdRefX="adj4" maxX="maxAdj4">
                <a:pos x="x2" y="b"/>
              </a:ahXY>
            </a:ahLst>
            <a:cxnLst>
              <a:cxn ang="3cd4">
                <a:pos x="x3" y="t"/>
              </a:cxn>
              <a:cxn ang="cd2">
                <a:pos x="l" y="vc"/>
              </a:cxn>
              <a:cxn ang="cd4">
                <a:pos x="x3" y="b"/>
              </a:cxn>
              <a:cxn ang="0">
                <a:pos x="r" y="vc"/>
              </a:cxn>
            </a:cxnLst>
            <a:rect l="x2" t="t" r="r" b="b"/>
            <a:pathLst>
              <a:path>
                <a:moveTo>
                  <a:pt x="l" y="vc"/>
                </a:moveTo>
                <a:lnTo>
                  <a:pt x="x1" y="y1"/>
                </a:lnTo>
                <a:lnTo>
                  <a:pt x="x1" y="y2"/>
                </a:lnTo>
                <a:lnTo>
                  <a:pt x="x2" y="y2"/>
                </a:lnTo>
                <a:lnTo>
                  <a:pt x="x2" y="t"/>
                </a:lnTo>
                <a:lnTo>
                  <a:pt x="r" y="t"/>
                </a:lnTo>
                <a:lnTo>
                  <a:pt x="r" y="b"/>
                </a:lnTo>
                <a:lnTo>
                  <a:pt x="x2" y="b"/>
                </a:lnTo>
                <a:lnTo>
                  <a:pt x="x2" y="y3"/>
                </a:lnTo>
                <a:lnTo>
                  <a:pt x="x1" y="y3"/>
                </a:lnTo>
                <a:lnTo>
                  <a:pt x="x1" y="y4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0" name="chord"/>
          <p:cNvSpPr/>
          <p:nvPr/>
        </p:nvSpPr>
        <p:spPr bwMode="auto">
          <a:xfrm>
            <a:off x="3350000" y="1950000"/>
            <a:ext cx="400000" cy="400000"/>
          </a:xfrm>
          <a:custGeom>
            <a:avLst>
              <a:gd name="adj1" fmla="val 2700000"/>
              <a:gd name="adj2" fmla="val 16200000"/>
            </a:avLst>
            <a:gdLst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Ang="adj1" minAng="0" maxAng="21599999">
                <a:pos x="x1" y="y1"/>
              </a:ahPolar>
              <a:ahPolar gdRefAng="adj2" minAng="0" maxAng="21599999">
                <a:pos x="x2" y="y2"/>
              </a:ahPolar>
            </a:ahLst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il" t="it" r="ir" b="ib"/>
            <a:pathLst>
              <a:path>
                <a:moveTo>
                  <a:pt x="x1" y="y1"/>
                </a:moveTo>
                <a:arcTo wR="wd2" hR="hd2" stAng="stAng" swAng="swAng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1" name="quadArrowCallout"/>
          <p:cNvSpPr/>
          <p:nvPr/>
        </p:nvSpPr>
        <p:spPr bwMode="auto">
          <a:xfrm>
            <a:off x="3850000" y="1950000"/>
            <a:ext cx="400000" cy="400000"/>
          </a:xfrm>
          <a:custGeom>
            <a:avLst>
              <a:gd name="adj1" fmla="val 18515"/>
              <a:gd name="adj2" fmla="val 18515"/>
              <a:gd name="adj3" fmla="val 18515"/>
              <a:gd name="adj4" fmla="val 48123"/>
            </a:avLst>
            <a:gdLst>
              <a:gd name="a2" fmla="pin 0 adj2 50000"/>
              <a:gd name="maxAdj1" fmla="*/ a2 2 1"/>
              <a:gd name="a1" fmla="pin 0 adj1 maxAdj1"/>
              <a:gd name="maxAdj3" fmla="+- 50000 0 a2"/>
              <a:gd name="a3" fmla="pin 0 adj3 maxAdj3"/>
              <a:gd name="q2" fmla="*/ a3 2 1"/>
              <a:gd name="maxAdj4" fmla="+- 100000 0 q2"/>
              <a:gd name="a4" fmla="pin a1 adj4 maxAdj4"/>
              <a:gd name="dx2" fmla="*/ ss a2 100000"/>
              <a:gd name="dx3" fmla="*/ ss a1 200000"/>
              <a:gd name="ah" fmla="*/ ss a3 100000"/>
              <a:gd name="dx1" fmla="*/ w a4 200000"/>
              <a:gd name="dy1" fmla="*/ h a4 200000"/>
              <a:gd name="x8" fmla="+- r 0 ah"/>
              <a:gd name="x2" fmla="+- hc 0 dx1"/>
              <a:gd name="x7" fmla="+- hc dx1 0"/>
              <a:gd name="x3" fmla="+- hc 0 dx2"/>
              <a:gd name="x6" fmla="+- hc dx2 0"/>
              <a:gd name="x4" fmla="+- hc 0 dx3"/>
              <a:gd name="x5" fmla="+- hc dx3 0"/>
              <a:gd name="y8" fmla="+- b 0 ah"/>
              <a:gd name="y2" fmla="+- vc 0 dy1"/>
              <a:gd name="y7" fmla="+- vc dy1 0"/>
              <a:gd name="y3" fmla="+- vc 0 dx2"/>
              <a:gd name="y6" fmla="+- vc dx2 0"/>
              <a:gd name="y4" fmla="+- vc 0 dx3"/>
              <a:gd name="y5" fmla="+- vc dx3 0"/>
            </a:gdLst>
            <a:ahLst>
              <a:ahXY gdRefX="adj1" maxX="maxAdj1">
                <a:pos x="x4" y="ah"/>
              </a:ahXY>
              <a:ahXY gdRefX="adj2" maxX="50000">
                <a:pos x="x3" y="t"/>
              </a:ahXY>
              <a:ahXY gdRefY="adj3" maxY="maxAdj3">
                <a:pos x="r" y="ah"/>
              </a:ahXY>
              <a:ahXY gdRefY="adj4" minY="a1" maxY="maxAdj4">
                <a:pos x="l" y="y2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x2" t="y2" r="x7" b="y7"/>
            <a:pathLst>
              <a:path>
                <a:moveTo>
                  <a:pt x="l" y="vc"/>
                </a:moveTo>
                <a:lnTo>
                  <a:pt x="ah" y="y3"/>
                </a:lnTo>
                <a:lnTo>
                  <a:pt x="ah" y="y4"/>
                </a:lnTo>
                <a:lnTo>
                  <a:pt x="x2" y="y4"/>
                </a:lnTo>
                <a:lnTo>
                  <a:pt x="x2" y="y2"/>
                </a:lnTo>
                <a:lnTo>
                  <a:pt x="x4" y="y2"/>
                </a:lnTo>
                <a:lnTo>
                  <a:pt x="x4" y="ah"/>
                </a:lnTo>
                <a:lnTo>
                  <a:pt x="x3" y="ah"/>
                </a:lnTo>
                <a:lnTo>
                  <a:pt x="hc" y="t"/>
                </a:lnTo>
                <a:lnTo>
                  <a:pt x="x6" y="ah"/>
                </a:lnTo>
                <a:lnTo>
                  <a:pt x="x5" y="ah"/>
                </a:lnTo>
                <a:lnTo>
                  <a:pt x="x5" y="y2"/>
                </a:lnTo>
                <a:lnTo>
                  <a:pt x="x7" y="y2"/>
                </a:lnTo>
                <a:lnTo>
                  <a:pt x="x7" y="y4"/>
                </a:lnTo>
                <a:lnTo>
                  <a:pt x="x8" y="y4"/>
                </a:lnTo>
                <a:lnTo>
                  <a:pt x="x8" y="y3"/>
                </a:lnTo>
                <a:lnTo>
                  <a:pt x="r" y="vc"/>
                </a:lnTo>
                <a:lnTo>
                  <a:pt x="x8" y="y6"/>
                </a:lnTo>
                <a:lnTo>
                  <a:pt x="x8" y="y5"/>
                </a:lnTo>
                <a:lnTo>
                  <a:pt x="x7" y="y5"/>
                </a:lnTo>
                <a:lnTo>
                  <a:pt x="x7" y="y7"/>
                </a:lnTo>
                <a:lnTo>
                  <a:pt x="x5" y="y7"/>
                </a:lnTo>
                <a:lnTo>
                  <a:pt x="x5" y="y8"/>
                </a:lnTo>
                <a:lnTo>
                  <a:pt x="x6" y="y8"/>
                </a:lnTo>
                <a:lnTo>
                  <a:pt x="hc" y="b"/>
                </a:lnTo>
                <a:lnTo>
                  <a:pt x="x3" y="y8"/>
                </a:lnTo>
                <a:lnTo>
                  <a:pt x="x4" y="y8"/>
                </a:lnTo>
                <a:lnTo>
                  <a:pt x="x4" y="y7"/>
                </a:lnTo>
                <a:lnTo>
                  <a:pt x="x2" y="y7"/>
                </a:lnTo>
                <a:lnTo>
                  <a:pt x="x2" y="y5"/>
                </a:lnTo>
                <a:lnTo>
                  <a:pt x="ah" y="y5"/>
                </a:lnTo>
                <a:lnTo>
                  <a:pt x="ah" y="y6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2" name="actionButtonBeginning"/>
          <p:cNvSpPr/>
          <p:nvPr/>
        </p:nvSpPr>
        <p:spPr bwMode="auto">
          <a:xfrm>
            <a:off x="4350000" y="1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1 8"/>
              <a:gd name="g15" fmla="*/ g13 1 4"/>
              <a:gd name="g16" fmla="+- g11 g14 0"/>
              <a:gd name="g17" fmla="+- g11 g15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7" y="vc"/>
                </a:moveTo>
                <a:lnTo>
                  <a:pt x="g12" y="g9"/>
                </a:lnTo>
                <a:lnTo>
                  <a:pt x="g12" y="g10"/>
                </a:lnTo>
                <a:close/>
                <a:moveTo>
                  <a:pt x="g16" y="g9"/>
                </a:moveTo>
                <a:lnTo>
                  <a:pt x="g11" y="g9"/>
                </a:lnTo>
                <a:lnTo>
                  <a:pt x="g11" y="g10"/>
                </a:lnTo>
                <a:lnTo>
                  <a:pt x="g16" y="g10"/>
                </a:lnTo>
                <a:close/>
              </a:path>
              <a:path fill="darken" stroke="0" extrusionOk="0">
                <a:moveTo>
                  <a:pt x="g17" y="vc"/>
                </a:moveTo>
                <a:lnTo>
                  <a:pt x="g12" y="g9"/>
                </a:lnTo>
                <a:lnTo>
                  <a:pt x="g12" y="g10"/>
                </a:lnTo>
                <a:close/>
                <a:moveTo>
                  <a:pt x="g16" y="g9"/>
                </a:moveTo>
                <a:lnTo>
                  <a:pt x="g11" y="g9"/>
                </a:lnTo>
                <a:lnTo>
                  <a:pt x="g11" y="g10"/>
                </a:lnTo>
                <a:lnTo>
                  <a:pt x="g16" y="g10"/>
                </a:lnTo>
                <a:close/>
              </a:path>
              <a:path fill="none" extrusionOk="0">
                <a:moveTo>
                  <a:pt x="g17" y="vc"/>
                </a:moveTo>
                <a:lnTo>
                  <a:pt x="g12" y="g9"/>
                </a:lnTo>
                <a:lnTo>
                  <a:pt x="g12" y="g10"/>
                </a:lnTo>
                <a:close/>
                <a:moveTo>
                  <a:pt x="g16" y="g9"/>
                </a:moveTo>
                <a:lnTo>
                  <a:pt x="g16" y="g10"/>
                </a:lnTo>
                <a:lnTo>
                  <a:pt x="g11" y="g10"/>
                </a:lnTo>
                <a:lnTo>
                  <a:pt x="g11" y="g9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3" name="ellipse"/>
          <p:cNvSpPr/>
          <p:nvPr/>
        </p:nvSpPr>
        <p:spPr bwMode="auto">
          <a:xfrm>
            <a:off x="4850000" y="19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4" name="actionButtonEnd"/>
          <p:cNvSpPr/>
          <p:nvPr/>
        </p:nvSpPr>
        <p:spPr bwMode="auto">
          <a:xfrm>
            <a:off x="5350000" y="1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3 4"/>
              <a:gd name="g15" fmla="*/ g13 7 8"/>
              <a:gd name="g16" fmla="+- g11 g14 0"/>
              <a:gd name="g17" fmla="+- g11 g15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6" y="vc"/>
                </a:moveTo>
                <a:lnTo>
                  <a:pt x="g11" y="g9"/>
                </a:lnTo>
                <a:lnTo>
                  <a:pt x="g11" y="g10"/>
                </a:lnTo>
                <a:close/>
                <a:moveTo>
                  <a:pt x="g17" y="g9"/>
                </a:moveTo>
                <a:lnTo>
                  <a:pt x="g12" y="g9"/>
                </a:lnTo>
                <a:lnTo>
                  <a:pt x="g12" y="g10"/>
                </a:lnTo>
                <a:lnTo>
                  <a:pt x="g17" y="g10"/>
                </a:lnTo>
                <a:close/>
              </a:path>
              <a:path fill="darken" stroke="0" extrusionOk="0">
                <a:moveTo>
                  <a:pt x="g16" y="vc"/>
                </a:moveTo>
                <a:lnTo>
                  <a:pt x="g11" y="g9"/>
                </a:lnTo>
                <a:lnTo>
                  <a:pt x="g11" y="g10"/>
                </a:lnTo>
                <a:close/>
                <a:moveTo>
                  <a:pt x="g17" y="g9"/>
                </a:moveTo>
                <a:lnTo>
                  <a:pt x="g12" y="g9"/>
                </a:lnTo>
                <a:lnTo>
                  <a:pt x="g12" y="g10"/>
                </a:lnTo>
                <a:lnTo>
                  <a:pt x="g17" y="g10"/>
                </a:lnTo>
                <a:close/>
              </a:path>
              <a:path fill="none" extrusionOk="0">
                <a:moveTo>
                  <a:pt x="g16" y="vc"/>
                </a:moveTo>
                <a:lnTo>
                  <a:pt x="g11" y="g10"/>
                </a:lnTo>
                <a:lnTo>
                  <a:pt x="g11" y="g9"/>
                </a:lnTo>
                <a:close/>
                <a:moveTo>
                  <a:pt x="g17" y="g9"/>
                </a:moveTo>
                <a:lnTo>
                  <a:pt x="g12" y="g9"/>
                </a:lnTo>
                <a:lnTo>
                  <a:pt x="g12" y="g10"/>
                </a:lnTo>
                <a:lnTo>
                  <a:pt x="g17" y="g10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5" name="arc"/>
          <p:cNvSpPr/>
          <p:nvPr/>
        </p:nvSpPr>
        <p:spPr bwMode="auto">
          <a:xfrm>
            <a:off x="5850000" y="1950000"/>
            <a:ext cx="400000" cy="400000"/>
          </a:xfrm>
          <a:custGeom>
            <a:avLst>
              <a:gd name="adj1" fmla="val 16200000"/>
              <a:gd name="adj2" fmla="val 0"/>
            </a:avLst>
            <a:gdLst>
              <a:gd name="stAng" fmla="pin 0 adj1 21599999"/>
              <a:gd name="enAng" fmla="pin 0 adj2 21599999"/>
              <a:gd name="sw11" fmla="+- enAng 0 stAng"/>
              <a:gd name="sw12" fmla="+- sw11 21600000 0"/>
              <a:gd name="swAng" fmla="?: sw11 sw11 sw1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sw0" fmla="+- 21600000 0 stAng"/>
              <a:gd name="da1" fmla="+- swAng 0 sw0"/>
              <a:gd name="g1" fmla="max x1 x2"/>
              <a:gd name="ir" fmla="?: da1 r g1"/>
              <a:gd name="sw1" fmla="+- cd4 0 stAng"/>
              <a:gd name="sw2" fmla="+- 27000000 0 stAng"/>
              <a:gd name="sw3" fmla="?: sw1 sw1 sw2"/>
              <a:gd name="da2" fmla="+- swAng 0 sw3"/>
              <a:gd name="g5" fmla="max y1 y2"/>
              <a:gd name="ib" fmla="?: da2 b g5"/>
              <a:gd name="sw4" fmla="+- cd2 0 stAng"/>
              <a:gd name="sw5" fmla="+- 32400000 0 stAng"/>
              <a:gd name="sw6" fmla="?: sw4 sw4 sw5"/>
              <a:gd name="da3" fmla="+- swAng 0 sw6"/>
              <a:gd name="g9" fmla="min x1 x2"/>
              <a:gd name="il" fmla="?: da3 l g9"/>
              <a:gd name="sw7" fmla="+- 3cd4 0 stAng"/>
              <a:gd name="sw8" fmla="+- 37800000 0 stAng"/>
              <a:gd name="sw9" fmla="?: sw7 sw7 sw8"/>
              <a:gd name="da4" fmla="+- swAng 0 sw9"/>
              <a:gd name="g13" fmla="min y1 y2"/>
              <a:gd name="it" fmla="?: da4 t g13"/>
              <a:gd name="cang1" fmla="+- stAng 0 cd4"/>
              <a:gd name="cang2" fmla="+- enAng cd4 0"/>
              <a:gd name="cang3" fmla="+/ cang1 cang2 2"/>
            </a:gdLst>
            <a:ahLst>
              <a:ahPolar gdRefAng="adj1" minAng="0" maxAng="21599999">
                <a:pos x="x1" y="y1"/>
              </a:ahPolar>
              <a:ahPolar gdRefAng="adj2" minAng="0" maxAng="21599999">
                <a:pos x="x2" y="y2"/>
              </a:ahPolar>
            </a:ahLst>
            <a:cxnLst>
              <a:cxn ang="cang1">
                <a:pos x="x1" y="y1"/>
              </a:cxn>
              <a:cxn ang="cang3">
                <a:pos x="hc" y="vc"/>
              </a:cxn>
              <a:cxn ang="cang2">
                <a:pos x="x2" y="y2"/>
              </a:cxn>
            </a:cxnLst>
            <a:rect l="il" t="it" r="ir" b="ib"/>
            <a:pathLst>
              <a:path stroke="0" extrusionOk="0">
                <a:moveTo>
                  <a:pt x="x1" y="y1"/>
                </a:moveTo>
                <a:arcTo wR="wd2" hR="hd2" stAng="stAng" swAng="swAng"/>
                <a:lnTo>
                  <a:pt x="hc" y="vc"/>
                </a:lnTo>
                <a:close/>
              </a:path>
              <a:path fill="none">
                <a:moveTo>
                  <a:pt x="x1" y="y1"/>
                </a:moveTo>
                <a:arcTo wR="wd2" hR="hd2" stAng="stAng" swAng="swAng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6" name="star16"/>
          <p:cNvSpPr/>
          <p:nvPr/>
        </p:nvSpPr>
        <p:spPr bwMode="auto">
          <a:xfrm>
            <a:off x="6350000" y="1950000"/>
            <a:ext cx="400000" cy="400000"/>
          </a:xfrm>
          <a:custGeom>
            <a:avLst>
              <a:gd name="adj" fmla="val 37500"/>
            </a:avLst>
            <a:gdLst>
              <a:gd name="a" fmla="pin 0 adj 50000"/>
              <a:gd name="dx1" fmla="*/ wd2 92388 100000"/>
              <a:gd name="dx2" fmla="*/ wd2 70711 100000"/>
              <a:gd name="dx3" fmla="*/ wd2 38268 100000"/>
              <a:gd name="dy1" fmla="*/ hd2 92388 100000"/>
              <a:gd name="dy2" fmla="*/ hd2 70711 100000"/>
              <a:gd name="dy3" fmla="*/ hd2 38268 100000"/>
              <a:gd name="x1" fmla="+- hc 0 dx1"/>
              <a:gd name="x2" fmla="+- hc 0 dx2"/>
              <a:gd name="x3" fmla="+- hc 0 dx3"/>
              <a:gd name="x4" fmla="+- hc dx3 0"/>
              <a:gd name="x5" fmla="+- hc dx2 0"/>
              <a:gd name="x6" fmla="+- hc dx1 0"/>
              <a:gd name="y1" fmla="+- vc 0 dy1"/>
              <a:gd name="y2" fmla="+- vc 0 dy2"/>
              <a:gd name="y3" fmla="+- vc 0 dy3"/>
              <a:gd name="y4" fmla="+- vc dy3 0"/>
              <a:gd name="y5" fmla="+- vc dy2 0"/>
              <a:gd name="y6" fmla="+- vc dy1 0"/>
              <a:gd name="iwd2" fmla="*/ wd2 a 50000"/>
              <a:gd name="ihd2" fmla="*/ hd2 a 50000"/>
              <a:gd name="sdx1" fmla="*/ iwd2 98079 100000"/>
              <a:gd name="sdx2" fmla="*/ iwd2 83147 100000"/>
              <a:gd name="sdx3" fmla="*/ iwd2 55557 100000"/>
              <a:gd name="sdx4" fmla="*/ iwd2 19509 100000"/>
              <a:gd name="sdy1" fmla="*/ ihd2 98079 100000"/>
              <a:gd name="sdy2" fmla="*/ ihd2 83147 100000"/>
              <a:gd name="sdy3" fmla="*/ ihd2 55557 100000"/>
              <a:gd name="sdy4" fmla="*/ ihd2 19509 100000"/>
              <a:gd name="sx1" fmla="+- hc 0 sdx1"/>
              <a:gd name="sx2" fmla="+- hc 0 sdx2"/>
              <a:gd name="sx3" fmla="+- hc 0 sdx3"/>
              <a:gd name="sx4" fmla="+- hc 0 sdx4"/>
              <a:gd name="sx5" fmla="+- hc sdx4 0"/>
              <a:gd name="sx6" fmla="+- hc sdx3 0"/>
              <a:gd name="sx7" fmla="+- hc sdx2 0"/>
              <a:gd name="sx8" fmla="+- hc sdx1 0"/>
              <a:gd name="sy1" fmla="+- vc 0 sdy1"/>
              <a:gd name="sy2" fmla="+- vc 0 sdy2"/>
              <a:gd name="sy3" fmla="+- vc 0 sdy3"/>
              <a:gd name="sy4" fmla="+- vc 0 sdy4"/>
              <a:gd name="sy5" fmla="+- vc sdy4 0"/>
              <a:gd name="sy6" fmla="+- vc sdy3 0"/>
              <a:gd name="sy7" fmla="+- vc sdy2 0"/>
              <a:gd name="sy8" fmla="+- vc sdy1 0"/>
              <a:gd name="idx" fmla="cos iwd2 2700000"/>
              <a:gd name="idy" fmla="sin ihd2 2700000"/>
              <a:gd name="il" fmla="+- hc 0 idx"/>
              <a:gd name="it" fmla="+- vc 0 idy"/>
              <a:gd name="ir" fmla="+- hc idx 0"/>
              <a:gd name="ib" fmla="+- vc idy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0">
                <a:pos x="x5" y="y2"/>
              </a:cxn>
              <a:cxn ang="0">
                <a:pos x="x6" y="y3"/>
              </a:cxn>
              <a:cxn ang="0">
                <a:pos x="r" y="vc"/>
              </a:cxn>
              <a:cxn ang="0">
                <a:pos x="x6" y="y4"/>
              </a:cxn>
              <a:cxn ang="0">
                <a:pos x="x5" y="y5"/>
              </a:cxn>
              <a:cxn ang="cd4">
                <a:pos x="x4" y="y6"/>
              </a:cxn>
              <a:cxn ang="cd4">
                <a:pos x="hc" y="b"/>
              </a:cxn>
              <a:cxn ang="cd4">
                <a:pos x="x3" y="y6"/>
              </a:cxn>
              <a:cxn ang="cd2">
                <a:pos x="x2" y="y5"/>
              </a:cxn>
              <a:cxn ang="cd2">
                <a:pos x="x1" y="y4"/>
              </a:cxn>
              <a:cxn ang="cd2">
                <a:pos x="l" y="vc"/>
              </a:cxn>
              <a:cxn ang="cd2">
                <a:pos x="x1" y="y3"/>
              </a:cxn>
              <a:cxn ang="cd2">
                <a:pos x="x2" y="y2"/>
              </a:cxn>
              <a:cxn ang="3cd4">
                <a:pos x="x3" y="y1"/>
              </a:cxn>
              <a:cxn ang="3cd4">
                <a:pos x="hc" y="t"/>
              </a:cxn>
              <a:cxn ang="3cd4">
                <a:pos x="x4" y="y1"/>
              </a:cxn>
            </a:cxnLst>
            <a:rect l="il" t="it" r="ir" b="ib"/>
            <a:pathLst>
              <a:path>
                <a:moveTo>
                  <a:pt x="l" y="vc"/>
                </a:moveTo>
                <a:lnTo>
                  <a:pt x="sx1" y="sy4"/>
                </a:lnTo>
                <a:lnTo>
                  <a:pt x="x1" y="y3"/>
                </a:lnTo>
                <a:lnTo>
                  <a:pt x="sx2" y="sy3"/>
                </a:lnTo>
                <a:lnTo>
                  <a:pt x="x2" y="y2"/>
                </a:lnTo>
                <a:lnTo>
                  <a:pt x="sx3" y="sy2"/>
                </a:lnTo>
                <a:lnTo>
                  <a:pt x="x3" y="y1"/>
                </a:lnTo>
                <a:lnTo>
                  <a:pt x="sx4" y="sy1"/>
                </a:lnTo>
                <a:lnTo>
                  <a:pt x="hc" y="t"/>
                </a:lnTo>
                <a:lnTo>
                  <a:pt x="sx5" y="sy1"/>
                </a:lnTo>
                <a:lnTo>
                  <a:pt x="x4" y="y1"/>
                </a:lnTo>
                <a:lnTo>
                  <a:pt x="sx6" y="sy2"/>
                </a:lnTo>
                <a:lnTo>
                  <a:pt x="x5" y="y2"/>
                </a:lnTo>
                <a:lnTo>
                  <a:pt x="sx7" y="sy3"/>
                </a:lnTo>
                <a:lnTo>
                  <a:pt x="x6" y="y3"/>
                </a:lnTo>
                <a:lnTo>
                  <a:pt x="sx8" y="sy4"/>
                </a:lnTo>
                <a:lnTo>
                  <a:pt x="r" y="vc"/>
                </a:lnTo>
                <a:lnTo>
                  <a:pt x="sx8" y="sy5"/>
                </a:lnTo>
                <a:lnTo>
                  <a:pt x="x6" y="y4"/>
                </a:lnTo>
                <a:lnTo>
                  <a:pt x="sx7" y="sy6"/>
                </a:lnTo>
                <a:lnTo>
                  <a:pt x="x5" y="y5"/>
                </a:lnTo>
                <a:lnTo>
                  <a:pt x="sx6" y="sy7"/>
                </a:lnTo>
                <a:lnTo>
                  <a:pt x="x4" y="y6"/>
                </a:lnTo>
                <a:lnTo>
                  <a:pt x="sx5" y="sy8"/>
                </a:lnTo>
                <a:lnTo>
                  <a:pt x="hc" y="b"/>
                </a:lnTo>
                <a:lnTo>
                  <a:pt x="sx4" y="sy8"/>
                </a:lnTo>
                <a:lnTo>
                  <a:pt x="x3" y="y6"/>
                </a:lnTo>
                <a:lnTo>
                  <a:pt x="sx3" y="sy7"/>
                </a:lnTo>
                <a:lnTo>
                  <a:pt x="x2" y="y5"/>
                </a:lnTo>
                <a:lnTo>
                  <a:pt x="sx2" y="sy6"/>
                </a:lnTo>
                <a:lnTo>
                  <a:pt x="x1" y="y4"/>
                </a:lnTo>
                <a:lnTo>
                  <a:pt x="sx1" y="sy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7" name="parallelogram"/>
          <p:cNvSpPr/>
          <p:nvPr/>
        </p:nvSpPr>
        <p:spPr bwMode="auto">
          <a:xfrm>
            <a:off x="6850000" y="1950000"/>
            <a:ext cx="400000" cy="400000"/>
          </a:xfrm>
          <a:custGeom>
            <a:avLst>
              <a:gd name="adj" fmla="val 25000"/>
            </a:avLst>
            <a:gdLst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" fmla="*/ q2 w 1"/>
              <a:gd name="it" fmla="*/ q2 h 1"/>
              <a:gd name="ir" fmla="+- r 0 il"/>
              <a:gd name="ib" fmla="+- b 0 it"/>
              <a:gd name="q3" fmla="*/ h hc x2"/>
              <a:gd name="y1" fmla="pin 0 q3 h"/>
              <a:gd name="y2" fmla="+- b 0 y1"/>
            </a:gdLst>
            <a:ahLst>
              <a:ahXY gdRefX="adj" maxX="maxAdj">
                <a:pos x="x2" y="t"/>
              </a:ahXY>
            </a:ahLst>
            <a:cxnLst>
              <a:cxn ang="3cd4">
                <a:pos x="hc" y="y2"/>
              </a:cxn>
              <a:cxn ang="3cd4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il" t="it" r="ir" b="ib"/>
            <a:pathLst>
              <a:path>
                <a:moveTo>
                  <a:pt x="l" y="b"/>
                </a:moveTo>
                <a:lnTo>
                  <a:pt x="x2" y="t"/>
                </a:lnTo>
                <a:lnTo>
                  <a:pt x="r" y="t"/>
                </a:lnTo>
                <a:lnTo>
                  <a:pt x="x5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8" name="bevel"/>
          <p:cNvSpPr/>
          <p:nvPr/>
        </p:nvSpPr>
        <p:spPr bwMode="auto">
          <a:xfrm>
            <a:off x="7350000" y="1950000"/>
            <a:ext cx="400000" cy="400000"/>
          </a:xfrm>
          <a:custGeom>
            <a:avLst>
              <a:gd name="adj" fmla="val 12500"/>
            </a:avLst>
            <a:gdLst>
              <a:gd name="a" fmla="pin 0 adj 50000"/>
              <a:gd name="x1" fmla="*/ ss a 100000"/>
              <a:gd name="x2" fmla="+- r 0 x1"/>
              <a:gd name="y2" fmla="+- b 0 x1"/>
            </a:gdLst>
            <a:ahLst>
              <a:ahXY gdRefX="adj" maxX="50000">
                <a:pos x="x1" y="t"/>
              </a:ahXY>
            </a:ahLst>
            <a:cxnLst>
              <a:cxn ang="0">
                <a:pos x="r" y="vc"/>
              </a:cxn>
              <a:cxn ang="0">
                <a:pos x="x2" y="vc"/>
              </a:cxn>
              <a:cxn ang="cd4">
                <a:pos x="hc" y="b"/>
              </a:cxn>
              <a:cxn ang="cd4">
                <a:pos x="hc" y="y2"/>
              </a:cxn>
              <a:cxn ang="cd2">
                <a:pos x="l" y="vc"/>
              </a:cxn>
              <a:cxn ang="cd2">
                <a:pos x="x1" y="vc"/>
              </a:cxn>
              <a:cxn ang="3cd4">
                <a:pos x="hc" y="t"/>
              </a:cxn>
              <a:cxn ang="3cd4">
                <a:pos x="hc" y="x1"/>
              </a:cxn>
            </a:cxnLst>
            <a:rect l="x1" t="x1" r="x2" b="y2"/>
            <a:pathLst>
              <a:path stroke="0" extrusionOk="0">
                <a:moveTo>
                  <a:pt x="x1" y="x1"/>
                </a:moveTo>
                <a:lnTo>
                  <a:pt x="x2" y="x1"/>
                </a:lnTo>
                <a:lnTo>
                  <a:pt x="x2" y="y2"/>
                </a:lnTo>
                <a:lnTo>
                  <a:pt x="x1" y="y2"/>
                </a:lnTo>
                <a:close/>
              </a:path>
              <a:path fill="lightenLess" stroke="0" extrusionOk="0">
                <a:moveTo>
                  <a:pt x="l" y="t"/>
                </a:moveTo>
                <a:lnTo>
                  <a:pt x="r" y="t"/>
                </a:lnTo>
                <a:lnTo>
                  <a:pt x="x2" y="x1"/>
                </a:lnTo>
                <a:lnTo>
                  <a:pt x="x1" y="x1"/>
                </a:lnTo>
                <a:close/>
              </a:path>
              <a:path fill="darkenLess" stroke="0" extrusionOk="0">
                <a:moveTo>
                  <a:pt x="l" y="b"/>
                </a:moveTo>
                <a:lnTo>
                  <a:pt x="x1" y="y2"/>
                </a:lnTo>
                <a:lnTo>
                  <a:pt x="x2" y="y2"/>
                </a:lnTo>
                <a:lnTo>
                  <a:pt x="r" y="b"/>
                </a:lnTo>
                <a:close/>
              </a:path>
              <a:path fill="lighten" stroke="0" extrusionOk="0">
                <a:moveTo>
                  <a:pt x="l" y="t"/>
                </a:moveTo>
                <a:lnTo>
                  <a:pt x="x1" y="x1"/>
                </a:lnTo>
                <a:lnTo>
                  <a:pt x="x1" y="y2"/>
                </a:lnTo>
                <a:lnTo>
                  <a:pt x="l" y="b"/>
                </a:lnTo>
                <a:close/>
              </a:path>
              <a:path fill="darken" stroke="0" extrusionOk="0">
                <a:moveTo>
                  <a:pt x="r" y="t"/>
                </a:moveTo>
                <a:lnTo>
                  <a:pt x="r" y="b"/>
                </a:lnTo>
                <a:lnTo>
                  <a:pt x="x2" y="y2"/>
                </a:lnTo>
                <a:lnTo>
                  <a:pt x="x2" y="x1"/>
                </a:lnTo>
                <a:close/>
              </a:path>
              <a:path fill="none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x1" y="x1"/>
                </a:moveTo>
                <a:lnTo>
                  <a:pt x="x2" y="x1"/>
                </a:lnTo>
                <a:lnTo>
                  <a:pt x="x2" y="y2"/>
                </a:lnTo>
                <a:lnTo>
                  <a:pt x="x1" y="y2"/>
                </a:lnTo>
                <a:close/>
                <a:moveTo>
                  <a:pt x="l" y="t"/>
                </a:moveTo>
                <a:lnTo>
                  <a:pt x="x1" y="x1"/>
                </a:lnTo>
                <a:moveTo>
                  <a:pt x="l" y="b"/>
                </a:moveTo>
                <a:lnTo>
                  <a:pt x="x1" y="y2"/>
                </a:lnTo>
                <a:moveTo>
                  <a:pt x="r" y="t"/>
                </a:moveTo>
                <a:lnTo>
                  <a:pt x="x2" y="x1"/>
                </a:lnTo>
                <a:moveTo>
                  <a:pt x="r" y="b"/>
                </a:moveTo>
                <a:lnTo>
                  <a:pt x="x2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79" name="roundRect"/>
          <p:cNvSpPr/>
          <p:nvPr/>
        </p:nvSpPr>
        <p:spPr bwMode="auto">
          <a:xfrm>
            <a:off x="7850000" y="19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>
              <a:ahXY gdRefX="adj" maxX="50000">
                <a:pos x="x1" y="t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x1"/>
                </a:moveTo>
                <a:arcTo wR="x1" hR="x1" stAng="cd2" swAng="cd4"/>
                <a:lnTo>
                  <a:pt x="x2" y="t"/>
                </a:lnTo>
                <a:arcTo wR="x1" hR="x1" stAng="3cd4" swAng="cd4"/>
                <a:lnTo>
                  <a:pt x="r" y="y2"/>
                </a:lnTo>
                <a:arcTo wR="x1" hR="x1" stAng="0" swAng="cd4"/>
                <a:lnTo>
                  <a:pt x="x1" y="b"/>
                </a:lnTo>
                <a:arcTo wR="x1" hR="x1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0" name="accentCallout1"/>
          <p:cNvSpPr/>
          <p:nvPr/>
        </p:nvSpPr>
        <p:spPr bwMode="auto">
          <a:xfrm>
            <a:off x="350000" y="2450000"/>
            <a:ext cx="400000" cy="400000"/>
          </a:xfrm>
          <a:custGeom>
            <a:avLst>
              <a:gd name="adj1" fmla="val 18750"/>
              <a:gd name="adj2" fmla="val -8333"/>
              <a:gd name="adj3" fmla="val 112500"/>
              <a:gd name="adj4" fmla="val -3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1" name="star8"/>
          <p:cNvSpPr/>
          <p:nvPr/>
        </p:nvSpPr>
        <p:spPr bwMode="auto">
          <a:xfrm>
            <a:off x="850000" y="2450000"/>
            <a:ext cx="400000" cy="400000"/>
          </a:xfrm>
          <a:custGeom>
            <a:avLst>
              <a:gd name="adj" fmla="val 37500"/>
            </a:avLst>
            <a:gdLst>
              <a:gd name="a" fmla="pin 0 adj 50000"/>
              <a:gd name="dx1" fmla="cos wd2 2700000"/>
              <a:gd name="x1" fmla="+- hc 0 dx1"/>
              <a:gd name="x2" fmla="+- hc dx1 0"/>
              <a:gd name="dy1" fmla="sin hd2 2700000"/>
              <a:gd name="y1" fmla="+- vc 0 dy1"/>
              <a:gd name="y2" fmla="+- vc dy1 0"/>
              <a:gd name="iwd2" fmla="*/ wd2 a 50000"/>
              <a:gd name="ihd2" fmla="*/ hd2 a 50000"/>
              <a:gd name="sdx1" fmla="*/ iwd2 92388 100000"/>
              <a:gd name="sdx2" fmla="*/ iwd2 38268 100000"/>
              <a:gd name="sdy1" fmla="*/ ihd2 92388 100000"/>
              <a:gd name="sdy2" fmla="*/ ihd2 38268 100000"/>
              <a:gd name="sx1" fmla="+- hc 0 sdx1"/>
              <a:gd name="sx2" fmla="+- hc 0 sdx2"/>
              <a:gd name="sx3" fmla="+- hc sdx2 0"/>
              <a:gd name="sx4" fmla="+- hc sdx1 0"/>
              <a:gd name="sy1" fmla="+- vc 0 sdy1"/>
              <a:gd name="sy2" fmla="+- vc 0 sdy2"/>
              <a:gd name="sy3" fmla="+- vc sdy2 0"/>
              <a:gd name="sy4" fmla="+- vc sdy1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0">
                <a:pos x="r" y="vc"/>
              </a:cxn>
              <a:cxn ang="cd4">
                <a:pos x="x2" y="y2"/>
              </a:cxn>
              <a:cxn ang="cd4">
                <a:pos x="hc" y="b"/>
              </a:cxn>
              <a:cxn ang="cd4">
                <a:pos x="x1" y="y2"/>
              </a:cxn>
              <a:cxn ang="cd2">
                <a:pos x="l" y="vc"/>
              </a:cxn>
              <a:cxn ang="3cd4">
                <a:pos x="x1" y="y1"/>
              </a:cxn>
              <a:cxn ang="3cd4">
                <a:pos x="hc" y="t"/>
              </a:cxn>
              <a:cxn ang="3cd4">
                <a:pos x="x2" y="y1"/>
              </a:cxn>
            </a:cxnLst>
            <a:rect l="sx1" t="sy1" r="sx4" b="sy4"/>
            <a:pathLst>
              <a:path>
                <a:moveTo>
                  <a:pt x="l" y="vc"/>
                </a:moveTo>
                <a:lnTo>
                  <a:pt x="sx1" y="sy2"/>
                </a:lnTo>
                <a:lnTo>
                  <a:pt x="x1" y="y1"/>
                </a:lnTo>
                <a:lnTo>
                  <a:pt x="sx2" y="sy1"/>
                </a:lnTo>
                <a:lnTo>
                  <a:pt x="hc" y="t"/>
                </a:lnTo>
                <a:lnTo>
                  <a:pt x="sx3" y="sy1"/>
                </a:lnTo>
                <a:lnTo>
                  <a:pt x="x2" y="y1"/>
                </a:lnTo>
                <a:lnTo>
                  <a:pt x="sx4" y="sy2"/>
                </a:lnTo>
                <a:lnTo>
                  <a:pt x="r" y="vc"/>
                </a:lnTo>
                <a:lnTo>
                  <a:pt x="sx4" y="sy3"/>
                </a:lnTo>
                <a:lnTo>
                  <a:pt x="x2" y="y2"/>
                </a:lnTo>
                <a:lnTo>
                  <a:pt x="sx3" y="sy4"/>
                </a:lnTo>
                <a:lnTo>
                  <a:pt x="hc" y="b"/>
                </a:lnTo>
                <a:lnTo>
                  <a:pt x="sx2" y="sy4"/>
                </a:lnTo>
                <a:lnTo>
                  <a:pt x="x1" y="y2"/>
                </a:lnTo>
                <a:lnTo>
                  <a:pt x="sx1" y="s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2" name="flowChartSort"/>
          <p:cNvSpPr/>
          <p:nvPr/>
        </p:nvSpPr>
        <p:spPr bwMode="auto">
          <a:xfrm>
            <a:off x="1350000" y="2450000"/>
            <a:ext cx="400000" cy="40000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4" t="hd4" r="ir" b="ib"/>
            <a:pathLst>
              <a:path w="2" h="2" stroke="0" extrusionOk="0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close/>
              </a:path>
              <a:path w="2" h="2" fill="none" extrusionOk="0">
                <a:moveTo>
                  <a:pt x="0" y="1"/>
                </a:moveTo>
                <a:lnTo>
                  <a:pt x="2" y="1"/>
                </a:lnTo>
              </a:path>
              <a:path w="2" h="2" fill="none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3" name="flowChartAlternateProcess"/>
          <p:cNvSpPr/>
          <p:nvPr/>
        </p:nvSpPr>
        <p:spPr bwMode="auto">
          <a:xfrm>
            <a:off x="1850000" y="2450000"/>
            <a:ext cx="400000" cy="400000"/>
          </a:xfrm>
          <a:custGeom>
            <a:avLst/>
            <a:gdLst>
              <a:gd name="x2" fmla="+- r 0 ssd6"/>
              <a:gd name="y2" fmla="+- b 0 ssd6"/>
              <a:gd name="il" fmla="*/ ssd6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>
                <a:moveTo>
                  <a:pt x="l" y="ssd6"/>
                </a:moveTo>
                <a:arcTo wR="ssd6" hR="ssd6" stAng="cd2" swAng="cd4"/>
                <a:lnTo>
                  <a:pt x="x2" y="t"/>
                </a:lnTo>
                <a:arcTo wR="ssd6" hR="ssd6" stAng="3cd4" swAng="cd4"/>
                <a:lnTo>
                  <a:pt x="r" y="y2"/>
                </a:lnTo>
                <a:arcTo wR="ssd6" hR="ssd6" stAng="0" swAng="cd4"/>
                <a:lnTo>
                  <a:pt x="ssd6" y="b"/>
                </a:lnTo>
                <a:arcTo wR="ssd6" hR="ssd6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4" name="star6"/>
          <p:cNvSpPr/>
          <p:nvPr/>
        </p:nvSpPr>
        <p:spPr bwMode="auto">
          <a:xfrm>
            <a:off x="2350000" y="2450000"/>
            <a:ext cx="400000" cy="400000"/>
          </a:xfrm>
          <a:custGeom>
            <a:avLst>
              <a:gd name="adj" fmla="val 28868"/>
              <a:gd name="hf" fmla="val 115470"/>
            </a:avLst>
            <a:gdLst>
              <a:gd name="a" fmla="pin 0 adj 50000"/>
              <a:gd name="swd2" fmla="*/ wd2 hf 100000"/>
              <a:gd name="dx1" fmla="cos swd2 1800000"/>
              <a:gd name="x1" fmla="+- hc 0 dx1"/>
              <a:gd name="x2" fmla="+- hc dx1 0"/>
              <a:gd name="y2" fmla="+- vc hd4 0"/>
              <a:gd name="iwd2" fmla="*/ swd2 a 50000"/>
              <a:gd name="ihd2" fmla="*/ hd2 a 50000"/>
              <a:gd name="sdx2" fmla="*/ iwd2 1 2"/>
              <a:gd name="sx1" fmla="+- hc 0 iwd2"/>
              <a:gd name="sx2" fmla="+- hc 0 sdx2"/>
              <a:gd name="sx3" fmla="+- hc sdx2 0"/>
              <a:gd name="sx4" fmla="+- hc iwd2 0"/>
              <a:gd name="sdy1" fmla="sin ihd2 3600000"/>
              <a:gd name="sy1" fmla="+- vc 0 sdy1"/>
              <a:gd name="sy2" fmla="+- vc sdy1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0">
                <a:pos x="x2" y="hd4"/>
              </a:cxn>
              <a:cxn ang="0">
                <a:pos x="x2" y="y2"/>
              </a:cxn>
              <a:cxn ang="cd4">
                <a:pos x="hc" y="b"/>
              </a:cxn>
              <a:cxn ang="cd2">
                <a:pos x="x1" y="y2"/>
              </a:cxn>
              <a:cxn ang="cd2">
                <a:pos x="x1" y="hd4"/>
              </a:cxn>
              <a:cxn ang="3cd4">
                <a:pos x="hc" y="t"/>
              </a:cxn>
            </a:cxnLst>
            <a:rect l="sx1" t="sy1" r="sx4" b="sy2"/>
            <a:pathLst>
              <a:path>
                <a:moveTo>
                  <a:pt x="x1" y="hd4"/>
                </a:moveTo>
                <a:lnTo>
                  <a:pt x="sx2" y="sy1"/>
                </a:lnTo>
                <a:lnTo>
                  <a:pt x="hc" y="t"/>
                </a:lnTo>
                <a:lnTo>
                  <a:pt x="sx3" y="sy1"/>
                </a:lnTo>
                <a:lnTo>
                  <a:pt x="x2" y="hd4"/>
                </a:lnTo>
                <a:lnTo>
                  <a:pt x="sx4" y="vc"/>
                </a:lnTo>
                <a:lnTo>
                  <a:pt x="x2" y="y2"/>
                </a:lnTo>
                <a:lnTo>
                  <a:pt x="sx3" y="sy2"/>
                </a:lnTo>
                <a:lnTo>
                  <a:pt x="hc" y="b"/>
                </a:lnTo>
                <a:lnTo>
                  <a:pt x="sx2" y="sy2"/>
                </a:lnTo>
                <a:lnTo>
                  <a:pt x="x1" y="y2"/>
                </a:lnTo>
                <a:lnTo>
                  <a:pt x="sx1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5" name="moon"/>
          <p:cNvSpPr/>
          <p:nvPr/>
        </p:nvSpPr>
        <p:spPr bwMode="auto">
          <a:xfrm>
            <a:off x="2850000" y="2450000"/>
            <a:ext cx="400000" cy="400000"/>
          </a:xfrm>
          <a:custGeom>
            <a:avLst>
              <a:gd name="adj" fmla="val 50000"/>
            </a:avLst>
            <a:gdLst>
              <a:gd name="a" fmla="pin 0 adj 87500"/>
              <a:gd name="g0" fmla="*/ ss a 100000"/>
              <a:gd name="g0w" fmla="*/ g0 w ss"/>
              <a:gd name="g1" fmla="+- ss 0 g0"/>
              <a:gd name="g2" fmla="*/ g0 g0 g1"/>
              <a:gd name="g3" fmla="*/ ss ss g1"/>
              <a:gd name="g4" fmla="*/ g3 2 1"/>
              <a:gd name="g5" fmla="+- g4 0 g2"/>
              <a:gd name="g6" fmla="+- g5 0 g0"/>
              <a:gd name="g6w" fmla="*/ g6 w ss"/>
              <a:gd name="g7" fmla="*/ g5 1 2"/>
              <a:gd name="g8" fmla="+- g7 0 g0"/>
              <a:gd name="dy1" fmla="*/ g8 hd2 ss"/>
              <a:gd name="g10h" fmla="+- vc 0 dy1"/>
              <a:gd name="g11h" fmla="+- vc dy1 0"/>
              <a:gd name="g12" fmla="*/ g0 9598 32768"/>
              <a:gd name="g12w" fmla="*/ g12 w ss"/>
              <a:gd name="g13" fmla="+- ss 0 g12"/>
              <a:gd name="q1" fmla="*/ ss ss 1"/>
              <a:gd name="q2" fmla="*/ g13 g13 1"/>
              <a:gd name="q3" fmla="+- q1 0 q2"/>
              <a:gd name="q4" fmla="sqrt q3"/>
              <a:gd name="dy4" fmla="*/ q4 hd2 ss"/>
              <a:gd name="g15h" fmla="+- vc 0 dy4"/>
              <a:gd name="g16h" fmla="+- vc dy4 0"/>
              <a:gd name="g17w" fmla="+- g6w 0 g0w"/>
              <a:gd name="g18w" fmla="*/ g17w 1 2"/>
              <a:gd name="dx2p" fmla="+- g0w g18w w"/>
              <a:gd name="dx2" fmla="*/ dx2p -1 1"/>
              <a:gd name="dy2" fmla="*/ hd2 -1 1"/>
              <a:gd name="stAng1" fmla="at2 dx2 dy2"/>
              <a:gd name="enAngp1" fmla="at2 dx2 hd2"/>
              <a:gd name="enAng1" fmla="+- enAngp1 0 21600000"/>
              <a:gd name="swAng1" fmla="+- enAng1 0 stAng1"/>
            </a:gdLst>
            <a:ahLst>
              <a:ahXY gdRefX="adj" maxX="87500">
                <a:pos x="g0w" y="vc"/>
              </a:ahXY>
            </a:ahLst>
            <a:cxnLst>
              <a:cxn ang="3cd4">
                <a:pos x="r" y="t"/>
              </a:cxn>
              <a:cxn ang="cd2">
                <a:pos x="l" y="vc"/>
              </a:cxn>
              <a:cxn ang="cd4">
                <a:pos x="r" y="b"/>
              </a:cxn>
              <a:cxn ang="0">
                <a:pos x="g0w" y="vc"/>
              </a:cxn>
            </a:cxnLst>
            <a:rect l="g12w" t="g15h" r="g0w" b="g16h"/>
            <a:pathLst>
              <a:path>
                <a:moveTo>
                  <a:pt x="r" y="b"/>
                </a:moveTo>
                <a:arcTo wR="w" hR="hd2" stAng="cd4" swAng="cd2"/>
                <a:arcTo wR="g18w" hR="dy1" stAng="stAng1" swAng="swAng1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6" name="round2SameRect"/>
          <p:cNvSpPr/>
          <p:nvPr/>
        </p:nvSpPr>
        <p:spPr bwMode="auto">
          <a:xfrm>
            <a:off x="3350000" y="2450000"/>
            <a:ext cx="400000" cy="400000"/>
          </a:xfrm>
          <a:custGeom>
            <a:avLst>
              <a:gd name="adj1" fmla="val 16667"/>
              <a:gd name="adj2" fmla="val 0"/>
            </a:avLst>
            <a:gdLst>
              <a:gd name="a1" fmla="pin 0 adj1 50000"/>
              <a:gd name="a2" fmla="pin 0 adj2 50000"/>
              <a:gd name="tx1" fmla="*/ ss a1 100000"/>
              <a:gd name="tx2" fmla="+- r 0 tx1"/>
              <a:gd name="bx1" fmla="*/ ss a2 100000"/>
              <a:gd name="bx2" fmla="+- r 0 bx1"/>
              <a:gd name="by1" fmla="+- b 0 bx1"/>
              <a:gd name="d" fmla="+- tx1 0 bx1"/>
              <a:gd name="tdx" fmla="*/ tx1 29289 100000"/>
              <a:gd name="bdx" fmla="*/ bx1 29289 100000"/>
              <a:gd name="il" fmla="?: d tdx bdx"/>
              <a:gd name="ir" fmla="+- r 0 il"/>
              <a:gd name="ib" fmla="+- b 0 bdx"/>
            </a:gdLst>
            <a:ahLst>
              <a:ahXY gdRefX="adj1" maxX="50000">
                <a:pos x="tx2" y="t"/>
              </a:ahXY>
              <a:ahXY gdRefX="adj2" maxX="50000">
                <a:pos x="bx1" y="b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il" t="tdx" r="ir" b="ib"/>
            <a:pathLst>
              <a:path>
                <a:moveTo>
                  <a:pt x="tx1" y="t"/>
                </a:moveTo>
                <a:lnTo>
                  <a:pt x="tx2" y="t"/>
                </a:lnTo>
                <a:arcTo wR="tx1" hR="tx1" stAng="3cd4" swAng="cd4"/>
                <a:lnTo>
                  <a:pt x="r" y="by1"/>
                </a:lnTo>
                <a:arcTo wR="bx1" hR="bx1" stAng="0" swAng="cd4"/>
                <a:lnTo>
                  <a:pt x="bx1" y="b"/>
                </a:lnTo>
                <a:arcTo wR="bx1" hR="bx1" stAng="cd4" swAng="cd4"/>
                <a:lnTo>
                  <a:pt x="l" y="tx1"/>
                </a:lnTo>
                <a:arcTo wR="tx1" hR="tx1" stAng="cd2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7" name="nonIsoscelesTrapezoid"/>
          <p:cNvSpPr/>
          <p:nvPr/>
        </p:nvSpPr>
        <p:spPr bwMode="auto">
          <a:xfrm>
            <a:off x="3850000" y="2450000"/>
            <a:ext cx="400000" cy="400000"/>
          </a:xfrm>
          <a:custGeom>
            <a:avLst>
              <a:gd name="adj1" fmla="val 25000"/>
              <a:gd name="adj2" fmla="val 25000"/>
            </a:avLst>
            <a:gdLst>
              <a:gd name="maxAdj" fmla="*/ 50000 w ss"/>
              <a:gd name="a1" fmla="pin 0 adj1 maxAdj"/>
              <a:gd name="a2" fmla="pin 0 adj2 maxAdj"/>
              <a:gd name="x1" fmla="*/ ss a1 200000"/>
              <a:gd name="x2" fmla="*/ ss a1 100000"/>
              <a:gd name="dx3" fmla="*/ ss a2 100000"/>
              <a:gd name="x3" fmla="+- r 0 dx3"/>
              <a:gd name="x4" fmla="+/ r x3 2"/>
              <a:gd name="il" fmla="*/ wd3 a1 maxAdj"/>
              <a:gd name="adjm" fmla="max a1 a2"/>
              <a:gd name="it" fmla="*/ hd3 adjm maxAdj"/>
              <a:gd name="irt" fmla="*/ wd3 a2 maxAdj"/>
              <a:gd name="ir" fmla="+- r 0 irt"/>
            </a:gdLst>
            <a:ahLst>
              <a:ahXY gdRefX="adj1" maxX="maxAdj">
                <a:pos x="x2" y="t"/>
              </a:ahXY>
              <a:ahXY gdRefX="adj2" maxX="maxAdj">
                <a:pos x="x3" y="t"/>
              </a:ahXY>
            </a:ahLst>
            <a:cxnLst>
              <a:cxn ang="0">
                <a:pos x="x4" y="vc"/>
              </a:cxn>
              <a:cxn ang="cd4">
                <a:pos x="hc" y="b"/>
              </a:cxn>
              <a:cxn ang="cd2">
                <a:pos x="x1" y="vc"/>
              </a:cxn>
              <a:cxn ang="3cd4">
                <a:pos x="hc" y="t"/>
              </a:cxn>
            </a:cxnLst>
            <a:rect l="il" t="it" r="ir" b="b"/>
            <a:pathLst>
              <a:path>
                <a:moveTo>
                  <a:pt x="l" y="b"/>
                </a:moveTo>
                <a:lnTo>
                  <a:pt x="x2" y="t"/>
                </a:lnTo>
                <a:lnTo>
                  <a:pt x="x3" y="t"/>
                </a:lnTo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8" name="diamond"/>
          <p:cNvSpPr/>
          <p:nvPr/>
        </p:nvSpPr>
        <p:spPr bwMode="auto">
          <a:xfrm>
            <a:off x="4350000" y="2450000"/>
            <a:ext cx="400000" cy="40000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4" t="hd4" r="ir" b="ib"/>
            <a:pathLst>
              <a:path>
                <a:moveTo>
                  <a:pt x="l" y="vc"/>
                </a:moveTo>
                <a:lnTo>
                  <a:pt x="hc" y="t"/>
                </a:lnTo>
                <a:lnTo>
                  <a:pt x="r" y="vc"/>
                </a:lnTo>
                <a:lnTo>
                  <a:pt x="hc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89" name="callout2"/>
          <p:cNvSpPr/>
          <p:nvPr/>
        </p:nvSpPr>
        <p:spPr bwMode="auto">
          <a:xfrm>
            <a:off x="4850000" y="2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0" name="ellipseRibbon"/>
          <p:cNvSpPr/>
          <p:nvPr/>
        </p:nvSpPr>
        <p:spPr bwMode="auto">
          <a:xfrm>
            <a:off x="5350000" y="2450000"/>
            <a:ext cx="400000" cy="400000"/>
          </a:xfrm>
          <a:custGeom>
            <a:avLst>
              <a:gd name="adj1" fmla="val 25000"/>
              <a:gd name="adj2" fmla="val 50000"/>
              <a:gd name="adj3" fmla="val 12500"/>
            </a:avLst>
            <a:gdLst>
              <a:gd name="a1" fmla="pin 0 adj1 100000"/>
              <a:gd name="a2" fmla="pin 25000 adj2 75000"/>
              <a:gd name="q10" fmla="+- 100000 0 a1"/>
              <a:gd name="q11" fmla="*/ q10 1 2"/>
              <a:gd name="q12" fmla="+- a1 0 q11"/>
              <a:gd name="minAdj3" fmla="max 0 q12"/>
              <a:gd name="a3" fmla="pin minAdj3 adj3 a1"/>
              <a:gd name="dx2" fmla="*/ w a2 200000"/>
              <a:gd name="x2" fmla="+- hc 0 dx2"/>
              <a:gd name="x3" fmla="+- x2 wd8 0"/>
              <a:gd name="x4" fmla="+- r 0 x3"/>
              <a:gd name="x5" fmla="+- r 0 x2"/>
              <a:gd name="x6" fmla="+- r 0 wd8"/>
              <a:gd name="dy1" fmla="*/ h a3 100000"/>
              <a:gd name="f1" fmla="*/ 4 dy1 w"/>
              <a:gd name="q1" fmla="*/ x3 x3 w"/>
              <a:gd name="q2" fmla="+- x3 0 q1"/>
              <a:gd name="y1" fmla="*/ f1 q2 1"/>
              <a:gd name="cx1" fmla="*/ x3 1 2"/>
              <a:gd name="cy1" fmla="*/ f1 cx1 1"/>
              <a:gd name="cx2" fmla="+- r 0 cx1"/>
              <a:gd name="q1" fmla="*/ h a1 100000"/>
              <a:gd name="dy3" fmla="+- q1 0 dy1"/>
              <a:gd name="q3" fmla="*/ x2 x2 w"/>
              <a:gd name="q4" fmla="+- x2 0 q3"/>
              <a:gd name="q5" fmla="*/ f1 q4 1"/>
              <a:gd name="y3" fmla="+- q5 dy3 0"/>
              <a:gd name="q6" fmla="+- dy1 dy3 y3"/>
              <a:gd name="q7" fmla="+- q6 dy1 0"/>
              <a:gd name="cy3" fmla="+- q7 dy3 0"/>
              <a:gd name="rh" fmla="+- b 0 q1"/>
              <a:gd name="q8" fmla="*/ dy1 14 16"/>
              <a:gd name="y2" fmla="+/ q8 rh 2"/>
              <a:gd name="y5" fmla="+- q5 rh 0"/>
              <a:gd name="y6" fmla="+- y3 rh 0"/>
              <a:gd name="cx4" fmla="*/ x2 1 2"/>
              <a:gd name="q9" fmla="*/ f1 cx4 1"/>
              <a:gd name="cy4" fmla="+- q9 rh 0"/>
              <a:gd name="cx5" fmla="+- r 0 cx4"/>
              <a:gd name="cy6" fmla="+- cy3 rh 0"/>
              <a:gd name="y7" fmla="+- y1 dy3 0"/>
              <a:gd name="cy7" fmla="+- q1 q1 y7"/>
              <a:gd name="y8" fmla="+- b 0 dy1"/>
            </a:gdLst>
            <a:ahLst>
              <a:ahXY gdRefY="adj1" maxY="100000">
                <a:pos x="hc" y="q1"/>
              </a:ahXY>
              <a:ahXY gdRefX="adj2" minX="25000" maxX="75000">
                <a:pos x="x2" y="b"/>
              </a:ahXY>
              <a:ahXY gdRefY="adj3" minY="minAdj3" maxY="a1">
                <a:pos x="l" y="y8"/>
              </a:ahXY>
            </a:ahLst>
            <a:cxnLst>
              <a:cxn ang="3cd4">
                <a:pos x="hc" y="q1"/>
              </a:cxn>
              <a:cxn ang="cd2">
                <a:pos x="wd8" y="y2"/>
              </a:cxn>
              <a:cxn ang="cd4">
                <a:pos x="hc" y="b"/>
              </a:cxn>
              <a:cxn ang="0">
                <a:pos x="x6" y="y2"/>
              </a:cxn>
            </a:cxnLst>
            <a:rect l="x2" t="q1" r="x5" b="y6"/>
            <a:pathLst>
              <a:path stroke="0" extrusionOk="0">
                <a:moveTo>
                  <a:pt x="l" y="t"/>
                </a:moveTo>
                <a:quadBezTo>
                  <a:pt x="cx1" y="cy1"/>
                  <a:pt x="x3" y="y1"/>
                </a:quadBezTo>
                <a:lnTo>
                  <a:pt x="x2" y="y3"/>
                </a:lnTo>
                <a:quadBezTo>
                  <a:pt x="hc" y="cy3"/>
                  <a:pt x="x5" y="y3"/>
                </a:quadBezTo>
                <a:lnTo>
                  <a:pt x="x4" y="y1"/>
                </a:lnTo>
                <a:quadBezTo>
                  <a:pt x="cx2" y="cy1"/>
                  <a:pt x="r" y="t"/>
                </a:quadBezTo>
                <a:lnTo>
                  <a:pt x="x6" y="y2"/>
                </a:lnTo>
                <a:lnTo>
                  <a:pt x="r" y="rh"/>
                </a:lnTo>
                <a:quadBezTo>
                  <a:pt x="cx5" y="cy4"/>
                  <a:pt x="x5" y="y5"/>
                </a:quadBezTo>
                <a:lnTo>
                  <a:pt x="x5" y="y6"/>
                </a:lnTo>
                <a:quadBezTo>
                  <a:pt x="hc" y="cy6"/>
                  <a:pt x="x2" y="y6"/>
                </a:quadBezTo>
                <a:lnTo>
                  <a:pt x="x2" y="y5"/>
                </a:lnTo>
                <a:quadBezTo>
                  <a:pt x="cx4" y="cy4"/>
                  <a:pt x="l" y="rh"/>
                </a:quadBezTo>
                <a:lnTo>
                  <a:pt x="wd8" y="y2"/>
                </a:lnTo>
                <a:close/>
              </a:path>
              <a:path fill="darkenLess" stroke="0" extrusionOk="0">
                <a:moveTo>
                  <a:pt x="x3" y="y7"/>
                </a:moveTo>
                <a:lnTo>
                  <a:pt x="x3" y="y1"/>
                </a:lnTo>
                <a:lnTo>
                  <a:pt x="x2" y="y3"/>
                </a:lnTo>
                <a:quadBezTo>
                  <a:pt x="hc" y="cy3"/>
                  <a:pt x="x5" y="y3"/>
                </a:quadBezTo>
                <a:lnTo>
                  <a:pt x="x4" y="y1"/>
                </a:lnTo>
                <a:lnTo>
                  <a:pt x="x4" y="y7"/>
                </a:lnTo>
                <a:quadBezTo>
                  <a:pt x="hc" y="cy7"/>
                  <a:pt x="x3" y="y7"/>
                </a:quadBezTo>
                <a:close/>
              </a:path>
              <a:path fill="none" extrusionOk="0">
                <a:moveTo>
                  <a:pt x="l" y="t"/>
                </a:moveTo>
                <a:quadBezTo>
                  <a:pt x="cx1" y="cy1"/>
                  <a:pt x="x3" y="y1"/>
                </a:quadBezTo>
                <a:lnTo>
                  <a:pt x="x2" y="y3"/>
                </a:lnTo>
                <a:quadBezTo>
                  <a:pt x="hc" y="cy3"/>
                  <a:pt x="x5" y="y3"/>
                </a:quadBezTo>
                <a:lnTo>
                  <a:pt x="x4" y="y1"/>
                </a:lnTo>
                <a:quadBezTo>
                  <a:pt x="cx2" y="cy1"/>
                  <a:pt x="r" y="t"/>
                </a:quadBezTo>
                <a:lnTo>
                  <a:pt x="x6" y="y2"/>
                </a:lnTo>
                <a:lnTo>
                  <a:pt x="r" y="rh"/>
                </a:lnTo>
                <a:quadBezTo>
                  <a:pt x="cx5" y="cy4"/>
                  <a:pt x="x5" y="y5"/>
                </a:quadBezTo>
                <a:lnTo>
                  <a:pt x="x5" y="y6"/>
                </a:lnTo>
                <a:quadBezTo>
                  <a:pt x="hc" y="cy6"/>
                  <a:pt x="x2" y="y6"/>
                </a:quadBezTo>
                <a:lnTo>
                  <a:pt x="x2" y="y5"/>
                </a:lnTo>
                <a:quadBezTo>
                  <a:pt x="cx4" y="cy4"/>
                  <a:pt x="l" y="rh"/>
                </a:quadBezTo>
                <a:lnTo>
                  <a:pt x="wd8" y="y2"/>
                </a:lnTo>
                <a:close/>
                <a:moveTo>
                  <a:pt x="x2" y="y5"/>
                </a:moveTo>
                <a:lnTo>
                  <a:pt x="x2" y="y3"/>
                </a:lnTo>
                <a:moveTo>
                  <a:pt x="x5" y="y3"/>
                </a:moveTo>
                <a:lnTo>
                  <a:pt x="x5" y="y5"/>
                </a:lnTo>
                <a:moveTo>
                  <a:pt x="x3" y="y1"/>
                </a:moveTo>
                <a:lnTo>
                  <a:pt x="x3" y="y7"/>
                </a:lnTo>
                <a:moveTo>
                  <a:pt x="x4" y="y7"/>
                </a:moveTo>
                <a:lnTo>
                  <a:pt x="x4" y="y1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1" name="star4"/>
          <p:cNvSpPr/>
          <p:nvPr/>
        </p:nvSpPr>
        <p:spPr bwMode="auto">
          <a:xfrm>
            <a:off x="5850000" y="2450000"/>
            <a:ext cx="400000" cy="400000"/>
          </a:xfrm>
          <a:custGeom>
            <a:avLst>
              <a:gd name="adj" fmla="val 12500"/>
            </a:avLst>
            <a:gdLst>
              <a:gd name="a" fmla="pin 0 adj 50000"/>
              <a:gd name="iwd2" fmla="*/ wd2 a 50000"/>
              <a:gd name="ihd2" fmla="*/ hd2 a 50000"/>
              <a:gd name="sdx" fmla="cos iwd2 2700000"/>
              <a:gd name="sdy" fmla="sin ihd2 2700000"/>
              <a:gd name="sx1" fmla="+- hc 0 sdx"/>
              <a:gd name="sx2" fmla="+- hc sdx 0"/>
              <a:gd name="sy1" fmla="+- vc 0 sdy"/>
              <a:gd name="sy2" fmla="+- vc sdy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sx1" t="sy1" r="sx2" b="sy2"/>
            <a:pathLst>
              <a:path>
                <a:moveTo>
                  <a:pt x="l" y="vc"/>
                </a:moveTo>
                <a:lnTo>
                  <a:pt x="sx1" y="sy1"/>
                </a:lnTo>
                <a:lnTo>
                  <a:pt x="hc" y="t"/>
                </a:lnTo>
                <a:lnTo>
                  <a:pt x="sx2" y="sy1"/>
                </a:lnTo>
                <a:lnTo>
                  <a:pt x="r" y="vc"/>
                </a:lnTo>
                <a:lnTo>
                  <a:pt x="sx2" y="sy2"/>
                </a:lnTo>
                <a:lnTo>
                  <a:pt x="hc" y="b"/>
                </a:lnTo>
                <a:lnTo>
                  <a:pt x="sx1" y="s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2" name="pie"/>
          <p:cNvSpPr/>
          <p:nvPr/>
        </p:nvSpPr>
        <p:spPr bwMode="auto">
          <a:xfrm>
            <a:off x="6350000" y="2450000"/>
            <a:ext cx="400000" cy="400000"/>
          </a:xfrm>
          <a:custGeom>
            <a:avLst>
              <a:gd name="adj1" fmla="val 0"/>
              <a:gd name="adj2" fmla="val 16200000"/>
            </a:avLst>
            <a:gdLst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x1" fmla="+- hc dx1 0"/>
              <a:gd name="y1" fmla="+- vc dy1 0"/>
              <a:gd name="wt2" fmla="sin wd2 enAng"/>
              <a:gd name="ht2" fmla="cos hd2 enAng"/>
              <a:gd name="dx2" fmla="cat2 wd2 ht2 wt2"/>
              <a:gd name="dy2" fmla="sat2 hd2 ht2 wt2"/>
              <a:gd name="x2" fmla="+- hc dx2 0"/>
              <a:gd name="y2" fmla="+- vc dy2 0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Ang="adj1" minAng="0" maxAng="21599999">
                <a:pos x="x1" y="y1"/>
              </a:ahPolar>
              <a:ahPolar gdRefAng="adj2" minAng="0" maxAng="21599999">
                <a:pos x="x2" y="y2"/>
              </a:ahPolar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il" t="ir" r="it" b="ib"/>
            <a:pathLst>
              <a:path>
                <a:moveTo>
                  <a:pt x="x1" y="y1"/>
                </a:moveTo>
                <a:arcTo wR="wd2" hR="hd2" stAng="stAng" swAng="swAng"/>
                <a:lnTo>
                  <a:pt x="hc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3" name="flowChartPredefinedProcess"/>
          <p:cNvSpPr/>
          <p:nvPr/>
        </p:nvSpPr>
        <p:spPr bwMode="auto">
          <a:xfrm>
            <a:off x="6850000" y="2450000"/>
            <a:ext cx="400000" cy="400000"/>
          </a:xfrm>
          <a:custGeom>
            <a:avLst/>
            <a:gdLst>
              <a:gd name="x2" fmla="*/ w 7 8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8" t="t" r="x2" b="b"/>
            <a:pathLst>
              <a:path w="1" h="1" stroke="0" extrusionOk="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close/>
              </a:path>
              <a:path w="8" h="8" fill="none" extrusionOk="0">
                <a:moveTo>
                  <a:pt x="1" y="0"/>
                </a:moveTo>
                <a:lnTo>
                  <a:pt x="1" y="8"/>
                </a:lnTo>
                <a:moveTo>
                  <a:pt x="7" y="0"/>
                </a:moveTo>
                <a:lnTo>
                  <a:pt x="7" y="8"/>
                </a:lnTo>
              </a:path>
              <a:path w="1" h="1" fill="none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4" name="flowChartPunchedTape"/>
          <p:cNvSpPr/>
          <p:nvPr/>
        </p:nvSpPr>
        <p:spPr bwMode="auto">
          <a:xfrm>
            <a:off x="7350000" y="2450000"/>
            <a:ext cx="400000" cy="400000"/>
          </a:xfrm>
          <a:custGeom>
            <a:avLst/>
            <a:gdLst>
              <a:gd name="y2" fmla="*/ h 9 10"/>
              <a:gd name="ib" fmla="*/ h 4 5"/>
            </a:gdLst>
            <a:ahLst/>
            <a:cxnLst>
              <a:cxn ang="3cd4">
                <a:pos x="hc" y="hd10"/>
              </a:cxn>
              <a:cxn ang="cd2">
                <a:pos x="l" y="vc"/>
              </a:cxn>
              <a:cxn ang="cd4">
                <a:pos x="hc" y="y2"/>
              </a:cxn>
              <a:cxn ang="0">
                <a:pos x="r" y="vc"/>
              </a:cxn>
            </a:cxnLst>
            <a:rect l="l" t="hd5" r="r" b="ib"/>
            <a:pathLst>
              <a:path w="20" h="20">
                <a:moveTo>
                  <a:pt x="0" y="2"/>
                </a:moveTo>
                <a:arcTo wR="5" hR="2" stAng="cd2" swAng="-10800000"/>
                <a:arcTo wR="5" hR="2" stAng="cd2" swAng="cd2"/>
                <a:lnTo>
                  <a:pt x="20" y="18"/>
                </a:lnTo>
                <a:arcTo wR="5" hR="2" stAng="0" swAng="-10800000"/>
                <a:arcTo wR="5" hR="2" stAng="0" swAng="cd2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5" name="curvedConnector2"/>
          <p:cNvSpPr/>
          <p:nvPr/>
        </p:nvSpPr>
        <p:spPr bwMode="auto">
          <a:xfrm>
            <a:off x="7850000" y="2450000"/>
            <a:ext cx="400000" cy="400000"/>
          </a:xfrm>
          <a:custGeom>
            <a:avLst/>
            <a:gdLst/>
            <a:ahLst/>
            <a:cxnLst/>
            <a:rect l="l" t="t" r="r" b="b"/>
            <a:pathLst>
              <a:path fill="none">
                <a:moveTo>
                  <a:pt x="l" y="t"/>
                </a:moveTo>
                <a:cubicBezTo>
                  <a:pt x="wd2" y="t"/>
                  <a:pt x="r" y="hd2"/>
                  <a:pt x="r" y="b"/>
                </a:cubicBez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6" name="bentConnector3"/>
          <p:cNvSpPr/>
          <p:nvPr/>
        </p:nvSpPr>
        <p:spPr bwMode="auto">
          <a:xfrm>
            <a:off x="350000" y="2950000"/>
            <a:ext cx="400000" cy="400000"/>
          </a:xfrm>
          <a:custGeom>
            <a:avLst>
              <a:gd name="adj1" fmla="val 50000"/>
            </a:avLst>
            <a:gdLst>
              <a:gd name="x1" fmla="*/ w adj1 100000"/>
            </a:gdLst>
            <a:ahLst>
              <a:ahXY gdRefX="adj1" minX="-2147483647" maxX="2147483647">
                <a:pos x="x1" y="vc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lnTo>
                  <a:pt x="x1" y="t"/>
                </a:lnTo>
                <a:lnTo>
                  <a:pt x="x1" y="b"/>
                </a:ln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7" name="cornerTabs"/>
          <p:cNvSpPr/>
          <p:nvPr/>
        </p:nvSpPr>
        <p:spPr bwMode="auto">
          <a:xfrm>
            <a:off x="850000" y="2950000"/>
            <a:ext cx="400000" cy="400000"/>
          </a:xfrm>
          <a:custGeom>
            <a:avLst/>
            <a:gdLst>
              <a:gd name="md" fmla="mod w h 0"/>
              <a:gd name="dx" fmla="*/ 1 md 20"/>
              <a:gd name="y1" fmla="+- 0 b dx"/>
              <a:gd name="x1" fmla="+- 0 r dx"/>
            </a:gdLst>
            <a:ahLst/>
            <a:cxnLst>
              <a:cxn ang="cd2">
                <a:pos x="l" y="t"/>
              </a:cxn>
              <a:cxn ang="cd2">
                <a:pos x="l" y="dx"/>
              </a:cxn>
              <a:cxn ang="cd2">
                <a:pos x="l" y="y1"/>
              </a:cxn>
              <a:cxn ang="cd2">
                <a:pos x="l" y="b"/>
              </a:cxn>
              <a:cxn ang="3cd4">
                <a:pos x="dx" y="t"/>
              </a:cxn>
              <a:cxn ang="3cd4">
                <a:pos x="x1" y="t"/>
              </a:cxn>
              <a:cxn ang="cd4">
                <a:pos x="dx" y="b"/>
              </a:cxn>
              <a:cxn ang="cd4">
                <a:pos x="x1" y="b"/>
              </a:cxn>
              <a:cxn ang="0">
                <a:pos x="r" y="t"/>
              </a:cxn>
              <a:cxn ang="0">
                <a:pos x="r" y="dx"/>
              </a:cxn>
              <a:cxn ang="0">
                <a:pos x="r" y="y1"/>
              </a:cxn>
              <a:cxn ang="0">
                <a:pos x="r" y="b"/>
              </a:cxn>
            </a:cxnLst>
            <a:rect l="dx" t="dx" r="x1" b="y1"/>
            <a:pathLst>
              <a:path>
                <a:moveTo>
                  <a:pt x="l" y="t"/>
                </a:moveTo>
                <a:lnTo>
                  <a:pt x="dx" y="t"/>
                </a:lnTo>
                <a:lnTo>
                  <a:pt x="l" y="dx"/>
                </a:lnTo>
                <a:close/>
              </a:path>
              <a:path>
                <a:moveTo>
                  <a:pt x="l" y="y1"/>
                </a:moveTo>
                <a:lnTo>
                  <a:pt x="dx" y="b"/>
                </a:lnTo>
                <a:lnTo>
                  <a:pt x="l" y="b"/>
                </a:lnTo>
                <a:close/>
              </a:path>
              <a:path>
                <a:moveTo>
                  <a:pt x="x1" y="t"/>
                </a:moveTo>
                <a:lnTo>
                  <a:pt x="r" y="t"/>
                </a:lnTo>
                <a:lnTo>
                  <a:pt x="r" y="dx"/>
                </a:lnTo>
                <a:close/>
              </a:path>
              <a:path>
                <a:moveTo>
                  <a:pt x="r" y="y1"/>
                </a:moveTo>
                <a:lnTo>
                  <a:pt x="r" y="b"/>
                </a:lnTo>
                <a:lnTo>
                  <a:pt x="x1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8" name="hexagon"/>
          <p:cNvSpPr/>
          <p:nvPr/>
        </p:nvSpPr>
        <p:spPr bwMode="auto">
          <a:xfrm>
            <a:off x="1350000" y="2950000"/>
            <a:ext cx="400000" cy="400000"/>
          </a:xfrm>
          <a:custGeom>
            <a:avLst>
              <a:gd name="adj" fmla="val 25000"/>
              <a:gd name="vf" fmla="val 115470"/>
            </a:avLst>
            <a:gdLst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>
              <a:ahXY gdRefX="adj" maxX="maxAdj">
                <a:pos x="x1" y="t"/>
              </a:ahXY>
            </a:ahLst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cd4">
                <a:pos x="x1" y="y1"/>
              </a:cxn>
              <a:cxn ang="3cd4">
                <a:pos x="x2" y="y1"/>
              </a:cxn>
            </a:cxnLst>
            <a:rect l="il" t="it" r="ir" b="ib"/>
            <a:pathLst>
              <a:path>
                <a:moveTo>
                  <a:pt x="l" y="vc"/>
                </a:moveTo>
                <a:lnTo>
                  <a:pt x="x1" y="y1"/>
                </a:lnTo>
                <a:lnTo>
                  <a:pt x="x2" y="y1"/>
                </a:lnTo>
                <a:lnTo>
                  <a:pt x="r" y="vc"/>
                </a:lnTo>
                <a:lnTo>
                  <a:pt x="x2" y="y2"/>
                </a:lnTo>
                <a:lnTo>
                  <a:pt x="x1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99" name="flowChartConnector"/>
          <p:cNvSpPr/>
          <p:nvPr/>
        </p:nvSpPr>
        <p:spPr bwMode="auto">
          <a:xfrm>
            <a:off x="1850000" y="29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0" name="flowChartMagneticDisk"/>
          <p:cNvSpPr/>
          <p:nvPr/>
        </p:nvSpPr>
        <p:spPr bwMode="auto">
          <a:xfrm>
            <a:off x="2350000" y="2950000"/>
            <a:ext cx="400000" cy="400000"/>
          </a:xfrm>
          <a:custGeom>
            <a:avLst/>
            <a:gdLst>
              <a:gd name="y3" fmla="*/ h 5 6"/>
            </a:gdLst>
            <a:ahLst/>
            <a:cxnLst>
              <a:cxn ang="3cd4">
                <a:pos x="hc" y="hd3"/>
              </a:cxn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hd3" r="r" b="y3"/>
            <a:pathLst>
              <a:path w="6" h="6" stroke="0" extrusionOk="0">
                <a:moveTo>
                  <a:pt x="0" y="1"/>
                </a:moveTo>
                <a:arcTo wR="3" hR="1" stAng="cd2" swAng="cd2"/>
                <a:lnTo>
                  <a:pt x="6" y="5"/>
                </a:lnTo>
                <a:arcTo wR="3" hR="1" stAng="0" swAng="cd2"/>
                <a:close/>
              </a:path>
              <a:path w="6" h="6" fill="none" extrusionOk="0">
                <a:moveTo>
                  <a:pt x="6" y="1"/>
                </a:moveTo>
                <a:arcTo wR="3" hR="1" stAng="0" swAng="cd2"/>
              </a:path>
              <a:path w="6" h="6" fill="none">
                <a:moveTo>
                  <a:pt x="0" y="1"/>
                </a:moveTo>
                <a:arcTo wR="3" hR="1" stAng="cd2" swAng="cd2"/>
                <a:lnTo>
                  <a:pt x="6" y="5"/>
                </a:lnTo>
                <a:arcTo wR="3" hR="1" stAng="0" swAng="cd2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1" name="heart"/>
          <p:cNvSpPr/>
          <p:nvPr/>
        </p:nvSpPr>
        <p:spPr bwMode="auto">
          <a:xfrm>
            <a:off x="2850000" y="2950000"/>
            <a:ext cx="400000" cy="400000"/>
          </a:xfrm>
          <a:custGeom>
            <a:avLst/>
            <a:gdLst>
              <a:gd name="dx1" fmla="*/ w 49 48"/>
              <a:gd name="dx2" fmla="*/ w 10 48"/>
              <a:gd name="x1" fmla="+- hc 0 dx1"/>
              <a:gd name="x2" fmla="+- hc 0 dx2"/>
              <a:gd name="x3" fmla="+- hc dx2 0"/>
              <a:gd name="x4" fmla="+- hc dx1 0"/>
              <a:gd name="y1" fmla="+- t 0 hd3"/>
              <a:gd name="il" fmla="*/ w 1 6"/>
              <a:gd name="ir" fmla="*/ w 5 6"/>
              <a:gd name="ib" fmla="*/ h 2 3"/>
            </a:gdLst>
            <a:ahLst/>
            <a:cxnLst>
              <a:cxn ang="3cd4">
                <a:pos x="hc" y="hd4"/>
              </a:cxn>
              <a:cxn ang="cd4">
                <a:pos x="hc" y="b"/>
              </a:cxn>
            </a:cxnLst>
            <a:rect l="il" t="hd4" r="ir" b="ib"/>
            <a:pathLst>
              <a:path>
                <a:moveTo>
                  <a:pt x="hc" y="hd4"/>
                </a:moveTo>
                <a:cubicBezTo>
                  <a:pt x="x3" y="y1"/>
                  <a:pt x="x4" y="hd4"/>
                  <a:pt x="hc" y="b"/>
                </a:cubicBezTo>
                <a:cubicBezTo>
                  <a:pt x="x1" y="hd4"/>
                  <a:pt x="x2" y="y1"/>
                  <a:pt x="hc" y="hd4"/>
                </a:cubicBez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2" name="ribbon2"/>
          <p:cNvSpPr/>
          <p:nvPr/>
        </p:nvSpPr>
        <p:spPr bwMode="auto">
          <a:xfrm>
            <a:off x="3350000" y="2950000"/>
            <a:ext cx="400000" cy="400000"/>
          </a:xfrm>
          <a:custGeom>
            <a:avLst>
              <a:gd name="adj1" fmla="val 16667"/>
              <a:gd name="adj2" fmla="val 50000"/>
            </a:avLst>
            <a:gdLst>
              <a:gd name="a1" fmla="pin 0 adj1 33333"/>
              <a:gd name="a2" fmla="pin 25000 adj2 75000"/>
              <a:gd name="x10" fmla="+- r 0 wd8"/>
              <a:gd name="dx2" fmla="*/ w a2 200000"/>
              <a:gd name="x2" fmla="+- hc 0 dx2"/>
              <a:gd name="x9" fmla="+- hc dx2 0"/>
              <a:gd name="x3" fmla="+- x2 wd32 0"/>
              <a:gd name="x8" fmla="+- x9 0 wd32"/>
              <a:gd name="x5" fmla="+- x2 wd8 0"/>
              <a:gd name="x6" fmla="+- x9 0 wd8"/>
              <a:gd name="x4" fmla="+- x5 0 wd32"/>
              <a:gd name="x7" fmla="+- x6 wd32 0"/>
              <a:gd name="dy1" fmla="*/ h a1 200000"/>
              <a:gd name="y1" fmla="+- b 0 dy1"/>
              <a:gd name="dy2" fmla="*/ h a1 100000"/>
              <a:gd name="y2" fmla="+- b 0 dy2"/>
              <a:gd name="y4" fmla="+- t dy2 0"/>
              <a:gd name="y3" fmla="+/ y4 b 2"/>
              <a:gd name="hR" fmla="*/ h a1 400000"/>
              <a:gd name="y6" fmla="+- b 0 hR"/>
              <a:gd name="y7" fmla="+- y1 0 hR"/>
            </a:gdLst>
            <a:ahLst>
              <a:ahXY gdRefY="adj1" maxY="33333">
                <a:pos x="hc" y="y2"/>
              </a:ahXY>
              <a:ahXY gdRefX="adj2" minX="25000" maxX="75000">
                <a:pos x="x2" y="b"/>
              </a:ahXY>
            </a:ahLst>
            <a:cxnLst>
              <a:cxn ang="3cd4">
                <a:pos x="hc" y="t"/>
              </a:cxn>
              <a:cxn ang="cd2">
                <a:pos x="wd8" y="y3"/>
              </a:cxn>
              <a:cxn ang="cd4">
                <a:pos x="hc" y="y2"/>
              </a:cxn>
              <a:cxn ang="0">
                <a:pos x="x10" y="y3"/>
              </a:cxn>
            </a:cxnLst>
            <a:rect l="x2" t="t" r="x9" b="y2"/>
            <a:pathLst>
              <a:path stroke="0" extrusionOk="0">
                <a:moveTo>
                  <a:pt x="l" y="b"/>
                </a:moveTo>
                <a:lnTo>
                  <a:pt x="x4" y="b"/>
                </a:lnTo>
                <a:arcTo wR="wd32" hR="hR" stAng="cd4" swAng="-10800000"/>
                <a:lnTo>
                  <a:pt x="x3" y="y1"/>
                </a:lnTo>
                <a:arcTo wR="wd32" hR="hR" stAng="cd4" swAng="cd2"/>
                <a:lnTo>
                  <a:pt x="x8" y="y2"/>
                </a:lnTo>
                <a:arcTo wR="wd32" hR="hR" stAng="3cd4" swAng="cd2"/>
                <a:lnTo>
                  <a:pt x="x7" y="y1"/>
                </a:lnTo>
                <a:arcTo wR="wd32" hR="hR" stAng="3cd4" swAng="-10800000"/>
                <a:lnTo>
                  <a:pt x="r" y="b"/>
                </a:lnTo>
                <a:lnTo>
                  <a:pt x="x10" y="y3"/>
                </a:lnTo>
                <a:lnTo>
                  <a:pt x="r" y="y4"/>
                </a:lnTo>
                <a:lnTo>
                  <a:pt x="x9" y="y4"/>
                </a:lnTo>
                <a:lnTo>
                  <a:pt x="x9" y="hR"/>
                </a:lnTo>
                <a:arcTo wR="wd32" hR="hR" stAng="0" swAng="-5400000"/>
                <a:lnTo>
                  <a:pt x="x3" y="t"/>
                </a:lnTo>
                <a:arcTo wR="wd32" hR="hR" stAng="3cd4" swAng="-5400000"/>
                <a:lnTo>
                  <a:pt x="x2" y="y4"/>
                </a:lnTo>
                <a:lnTo>
                  <a:pt x="l" y="y4"/>
                </a:lnTo>
                <a:lnTo>
                  <a:pt x="wd8" y="y3"/>
                </a:lnTo>
                <a:close/>
              </a:path>
              <a:path fill="darkenLess" stroke="0" extrusionOk="0">
                <a:moveTo>
                  <a:pt x="x5" y="y6"/>
                </a:moveTo>
                <a:arcTo wR="wd32" hR="hR" stAng="0" swAng="-5400000"/>
                <a:lnTo>
                  <a:pt x="x3" y="y1"/>
                </a:lnTo>
                <a:arcTo wR="wd32" hR="hR" stAng="cd4" swAng="cd2"/>
                <a:lnTo>
                  <a:pt x="x5" y="y2"/>
                </a:lnTo>
                <a:close/>
                <a:moveTo>
                  <a:pt x="x6" y="y6"/>
                </a:moveTo>
                <a:arcTo wR="wd32" hR="hR" stAng="cd2" swAng="cd4"/>
                <a:lnTo>
                  <a:pt x="x8" y="y1"/>
                </a:lnTo>
                <a:arcTo wR="wd32" hR="hR" stAng="cd4" swAng="-10800000"/>
                <a:lnTo>
                  <a:pt x="x6" y="y2"/>
                </a:lnTo>
                <a:close/>
              </a:path>
              <a:path fill="none" extrusionOk="0">
                <a:moveTo>
                  <a:pt x="l" y="b"/>
                </a:moveTo>
                <a:lnTo>
                  <a:pt x="wd8" y="y3"/>
                </a:lnTo>
                <a:lnTo>
                  <a:pt x="l" y="y4"/>
                </a:lnTo>
                <a:lnTo>
                  <a:pt x="x2" y="y4"/>
                </a:lnTo>
                <a:lnTo>
                  <a:pt x="x2" y="hR"/>
                </a:lnTo>
                <a:arcTo wR="wd32" hR="hR" stAng="cd2" swAng="cd4"/>
                <a:lnTo>
                  <a:pt x="x8" y="t"/>
                </a:lnTo>
                <a:arcTo wR="wd32" hR="hR" stAng="3cd4" swAng="cd4"/>
                <a:lnTo>
                  <a:pt x="x9" y="y4"/>
                </a:lnTo>
                <a:lnTo>
                  <a:pt x="x9" y="y4"/>
                </a:lnTo>
                <a:lnTo>
                  <a:pt x="r" y="y4"/>
                </a:lnTo>
                <a:lnTo>
                  <a:pt x="x10" y="y3"/>
                </a:lnTo>
                <a:lnTo>
                  <a:pt x="r" y="b"/>
                </a:lnTo>
                <a:lnTo>
                  <a:pt x="x7" y="b"/>
                </a:lnTo>
                <a:arcTo wR="wd32" hR="hR" stAng="cd4" swAng="cd2"/>
                <a:lnTo>
                  <a:pt x="x8" y="y1"/>
                </a:lnTo>
                <a:arcTo wR="wd32" hR="hR" stAng="cd4" swAng="-10800000"/>
                <a:lnTo>
                  <a:pt x="x3" y="y2"/>
                </a:lnTo>
                <a:arcTo wR="wd32" hR="hR" stAng="3cd4" swAng="-10800000"/>
                <a:lnTo>
                  <a:pt x="x4" y="y1"/>
                </a:lnTo>
                <a:arcTo wR="wd32" hR="hR" stAng="3cd4" swAng="cd2"/>
                <a:close/>
                <a:moveTo>
                  <a:pt x="x5" y="y2"/>
                </a:moveTo>
                <a:lnTo>
                  <a:pt x="x5" y="y6"/>
                </a:lnTo>
                <a:moveTo>
                  <a:pt x="x6" y="y6"/>
                </a:moveTo>
                <a:lnTo>
                  <a:pt x="x6" y="y2"/>
                </a:lnTo>
                <a:moveTo>
                  <a:pt x="x2" y="y7"/>
                </a:moveTo>
                <a:lnTo>
                  <a:pt x="x2" y="y4"/>
                </a:lnTo>
                <a:moveTo>
                  <a:pt x="x9" y="y4"/>
                </a:moveTo>
                <a:lnTo>
                  <a:pt x="x9" y="y7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3" name="bracePair"/>
          <p:cNvSpPr/>
          <p:nvPr/>
        </p:nvSpPr>
        <p:spPr bwMode="auto">
          <a:xfrm>
            <a:off x="3850000" y="2950000"/>
            <a:ext cx="400000" cy="400000"/>
          </a:xfrm>
          <a:custGeom>
            <a:avLst>
              <a:gd name="adj" fmla="val 8333"/>
            </a:avLst>
            <a:gdLst>
              <a:gd name="a" fmla="pin 0 adj 25000"/>
              <a:gd name="x1" fmla="*/ ss a 100000"/>
              <a:gd name="x2" fmla="*/ ss a 50000"/>
              <a:gd name="x3" fmla="+- r 0 x2"/>
              <a:gd name="x4" fmla="+- r 0 x1"/>
              <a:gd name="y2" fmla="+- vc 0 x1"/>
              <a:gd name="y3" fmla="+- vc x1 0"/>
              <a:gd name="y4" fmla="+- b 0 x1"/>
              <a:gd name="it" fmla="*/ x1 29289 100000"/>
              <a:gd name="il" fmla="+- x1 it 0"/>
              <a:gd name="ir" fmla="+- r 0 il"/>
              <a:gd name="ib" fmla="+- b 0 it"/>
            </a:gdLst>
            <a:ahLst>
              <a:ahXY gdRefY="adj" maxY="25000">
                <a:pos x="l" y="x1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stroke="0" extrusionOk="0">
                <a:moveTo>
                  <a:pt x="x2" y="b"/>
                </a:moveTo>
                <a:arcTo wR="x1" hR="x1" stAng="cd4" swAng="cd4"/>
                <a:lnTo>
                  <a:pt x="x1" y="y3"/>
                </a:lnTo>
                <a:arcTo wR="x1" hR="x1" stAng="0" swAng="-5400000"/>
                <a:arcTo wR="x1" hR="x1" stAng="cd4" swAng="-5400000"/>
                <a:lnTo>
                  <a:pt x="x1" y="x1"/>
                </a:lnTo>
                <a:arcTo wR="x1" hR="x1" stAng="cd2" swAng="cd4"/>
                <a:lnTo>
                  <a:pt x="x3" y="t"/>
                </a:lnTo>
                <a:arcTo wR="x1" hR="x1" stAng="3cd4" swAng="cd4"/>
                <a:lnTo>
                  <a:pt x="x4" y="y2"/>
                </a:lnTo>
                <a:arcTo wR="x1" hR="x1" stAng="cd2" swAng="-5400000"/>
                <a:arcTo wR="x1" hR="x1" stAng="3cd4" swAng="-5400000"/>
                <a:lnTo>
                  <a:pt x="x4" y="y4"/>
                </a:lnTo>
                <a:arcTo wR="x1" hR="x1" stAng="0" swAng="cd4"/>
                <a:close/>
              </a:path>
              <a:path fill="none">
                <a:moveTo>
                  <a:pt x="x2" y="b"/>
                </a:moveTo>
                <a:arcTo wR="x1" hR="x1" stAng="cd4" swAng="cd4"/>
                <a:lnTo>
                  <a:pt x="x1" y="y3"/>
                </a:lnTo>
                <a:arcTo wR="x1" hR="x1" stAng="0" swAng="-5400000"/>
                <a:arcTo wR="x1" hR="x1" stAng="cd4" swAng="-5400000"/>
                <a:lnTo>
                  <a:pt x="x1" y="x1"/>
                </a:lnTo>
                <a:arcTo wR="x1" hR="x1" stAng="cd2" swAng="cd4"/>
                <a:moveTo>
                  <a:pt x="x3" y="t"/>
                </a:moveTo>
                <a:arcTo wR="x1" hR="x1" stAng="3cd4" swAng="cd4"/>
                <a:lnTo>
                  <a:pt x="x4" y="y2"/>
                </a:lnTo>
                <a:arcTo wR="x1" hR="x1" stAng="cd2" swAng="-5400000"/>
                <a:arcTo wR="x1" hR="x1" stAng="3cd4" swAng="-5400000"/>
                <a:lnTo>
                  <a:pt x="x4" y="y4"/>
                </a:lnTo>
                <a:arcTo wR="x1" hR="x1" stAng="0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4" name="flowChartExtract"/>
          <p:cNvSpPr/>
          <p:nvPr/>
        </p:nvSpPr>
        <p:spPr bwMode="auto">
          <a:xfrm>
            <a:off x="4350000" y="2950000"/>
            <a:ext cx="400000" cy="400000"/>
          </a:xfrm>
          <a:custGeom>
            <a:avLst/>
            <a:gdLst>
              <a:gd name="x2" fmla="*/ w 3 4"/>
            </a:gdLst>
            <a:ahLst/>
            <a:cxnLst>
              <a:cxn ang="3cd4">
                <a:pos x="hc" y="t"/>
              </a:cxn>
              <a:cxn ang="cd2">
                <a:pos x="wd4" y="vc"/>
              </a:cxn>
              <a:cxn ang="cd4">
                <a:pos x="hc" y="b"/>
              </a:cxn>
              <a:cxn ang="0">
                <a:pos x="x2" y="vc"/>
              </a:cxn>
            </a:cxnLst>
            <a:rect l="wd4" t="vc" r="x2" b="b"/>
            <a:pathLst>
              <a:path w="2" h="2">
                <a:moveTo>
                  <a:pt x="0" y="2"/>
                </a:moveTo>
                <a:lnTo>
                  <a:pt x="1" y="0"/>
                </a:lnTo>
                <a:lnTo>
                  <a:pt x="2" y="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5" name="irregularSeal1"/>
          <p:cNvSpPr/>
          <p:nvPr/>
        </p:nvSpPr>
        <p:spPr bwMode="auto">
          <a:xfrm>
            <a:off x="4850000" y="2950000"/>
            <a:ext cx="400000" cy="400000"/>
          </a:xfrm>
          <a:custGeom>
            <a:avLst/>
            <a:gdLst>
              <a:gd name="x5" fmla="*/ w 4627 21600"/>
              <a:gd name="x12" fmla="*/ w 8485 21600"/>
              <a:gd name="x21" fmla="*/ w 16702 21600"/>
              <a:gd name="x24" fmla="*/ w 14522 21600"/>
              <a:gd name="y3" fmla="*/ h 6320 21600"/>
              <a:gd name="y6" fmla="*/ h 8615 21600"/>
              <a:gd name="y9" fmla="*/ h 13937 21600"/>
              <a:gd name="y18" fmla="*/ h 13290 21600"/>
            </a:gdLst>
            <a:ahLst/>
            <a:cxnLst>
              <a:cxn ang="3cd4">
                <a:pos x="x24" y="t"/>
              </a:cxn>
              <a:cxn ang="cd2">
                <a:pos x="l" y="y6"/>
              </a:cxn>
              <a:cxn ang="cd4">
                <a:pos x="x12" y="b"/>
              </a:cxn>
              <a:cxn ang="0">
                <a:pos x="r" y="y18"/>
              </a:cxn>
            </a:cxnLst>
            <a:rect l="x5" t="y3" r="x21" b="y9"/>
            <a:pathLst>
              <a:path w="21600" h="2160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6" name="flowChartOfflineStorage"/>
          <p:cNvSpPr/>
          <p:nvPr/>
        </p:nvSpPr>
        <p:spPr bwMode="auto">
          <a:xfrm>
            <a:off x="5350000" y="2950000"/>
            <a:ext cx="400000" cy="400000"/>
          </a:xfrm>
          <a:custGeom>
            <a:avLst/>
            <a:gdLst>
              <a:gd name="x4" fmla="*/ w 3 4"/>
            </a:gdLst>
            <a:ahLst/>
            <a:cxnLst>
              <a:cxn ang="0">
                <a:pos x="x4" y="vc"/>
              </a:cxn>
              <a:cxn ang="cd4">
                <a:pos x="hc" y="b"/>
              </a:cxn>
              <a:cxn ang="cd2">
                <a:pos x="wd4" y="vc"/>
              </a:cxn>
              <a:cxn ang="3cd4">
                <a:pos x="hc" y="t"/>
              </a:cxn>
            </a:cxnLst>
            <a:rect l="wd4" t="t" r="x4" b="vc"/>
            <a:pathLst>
              <a:path w="2" h="2" stroke="0" extrusionOk="0">
                <a:moveTo>
                  <a:pt x="0" y="0"/>
                </a:moveTo>
                <a:lnTo>
                  <a:pt x="2" y="0"/>
                </a:lnTo>
                <a:lnTo>
                  <a:pt x="1" y="2"/>
                </a:lnTo>
                <a:close/>
              </a:path>
              <a:path w="5" h="5" fill="none" extrusionOk="0">
                <a:moveTo>
                  <a:pt x="2" y="4"/>
                </a:moveTo>
                <a:lnTo>
                  <a:pt x="3" y="4"/>
                </a:lnTo>
              </a:path>
              <a:path w="2" h="2" fill="none">
                <a:moveTo>
                  <a:pt x="0" y="0"/>
                </a:moveTo>
                <a:lnTo>
                  <a:pt x="2" y="0"/>
                </a:lnTo>
                <a:lnTo>
                  <a:pt x="1" y="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7" name="accentBorderCallout3"/>
          <p:cNvSpPr/>
          <p:nvPr/>
        </p:nvSpPr>
        <p:spPr bwMode="auto">
          <a:xfrm>
            <a:off x="5850000" y="29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2963"/>
              <a:gd name="adj8" fmla="val -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  <a:gd name="y4" fmla="*/ h adj7 100000"/>
              <a:gd name="x4" fmla="*/ w adj8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  <a:ahXY gdRefX="adj8" minX="-2147483647" maxX="2147483647" gdRefY="adj7" minY="-2147483647" maxY="2147483647">
                <a:pos x="x4" y="y4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  <a:lnTo>
                  <a:pt x="x4" y="y4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8" name="actionButtonHome"/>
          <p:cNvSpPr/>
          <p:nvPr/>
        </p:nvSpPr>
        <p:spPr bwMode="auto">
          <a:xfrm>
            <a:off x="6350000" y="2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1 16"/>
              <a:gd name="g15" fmla="*/ g13 1 8"/>
              <a:gd name="g16" fmla="*/ g13 3 16"/>
              <a:gd name="g17" fmla="*/ g13 5 16"/>
              <a:gd name="g18" fmla="*/ g13 7 16"/>
              <a:gd name="g19" fmla="*/ g13 9 16"/>
              <a:gd name="g20" fmla="*/ g13 11 16"/>
              <a:gd name="g21" fmla="*/ g13 3 4"/>
              <a:gd name="g22" fmla="*/ g13 13 16"/>
              <a:gd name="g23" fmla="*/ g13 7 8"/>
              <a:gd name="g24" fmla="+- g9 g14 0"/>
              <a:gd name="g25" fmla="+- g9 g16 0"/>
              <a:gd name="g26" fmla="+- g9 g17 0"/>
              <a:gd name="g27" fmla="+- g9 g21 0"/>
              <a:gd name="g28" fmla="+- g11 g15 0"/>
              <a:gd name="g29" fmla="+- g11 g18 0"/>
              <a:gd name="g30" fmla="+- g11 g19 0"/>
              <a:gd name="g31" fmla="+- g11 g20 0"/>
              <a:gd name="g32" fmla="+- g11 g22 0"/>
              <a:gd name="g33" fmla="+- g11 g23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hc" y="g9"/>
                </a:moveTo>
                <a:lnTo>
                  <a:pt x="g11" y="vc"/>
                </a:lnTo>
                <a:lnTo>
                  <a:pt x="g28" y="vc"/>
                </a:lnTo>
                <a:lnTo>
                  <a:pt x="g28" y="g10"/>
                </a:lnTo>
                <a:lnTo>
                  <a:pt x="g33" y="g10"/>
                </a:lnTo>
                <a:lnTo>
                  <a:pt x="g33" y="vc"/>
                </a:lnTo>
                <a:lnTo>
                  <a:pt x="g12" y="vc"/>
                </a:lnTo>
                <a:lnTo>
                  <a:pt x="g32" y="g26"/>
                </a:lnTo>
                <a:lnTo>
                  <a:pt x="g32" y="g24"/>
                </a:lnTo>
                <a:lnTo>
                  <a:pt x="g31" y="g24"/>
                </a:lnTo>
                <a:lnTo>
                  <a:pt x="g31" y="g25"/>
                </a:lnTo>
                <a:close/>
              </a:path>
              <a:path fill="darkenLess" stroke="0" extrusionOk="0">
                <a:moveTo>
                  <a:pt x="g32" y="g26"/>
                </a:moveTo>
                <a:lnTo>
                  <a:pt x="g32" y="g24"/>
                </a:lnTo>
                <a:lnTo>
                  <a:pt x="g31" y="g24"/>
                </a:lnTo>
                <a:lnTo>
                  <a:pt x="g31" y="g25"/>
                </a:lnTo>
                <a:close/>
                <a:moveTo>
                  <a:pt x="g28" y="vc"/>
                </a:moveTo>
                <a:lnTo>
                  <a:pt x="g28" y="g10"/>
                </a:lnTo>
                <a:lnTo>
                  <a:pt x="g29" y="g10"/>
                </a:lnTo>
                <a:lnTo>
                  <a:pt x="g29" y="g27"/>
                </a:lnTo>
                <a:lnTo>
                  <a:pt x="g30" y="g27"/>
                </a:lnTo>
                <a:lnTo>
                  <a:pt x="g30" y="g10"/>
                </a:lnTo>
                <a:lnTo>
                  <a:pt x="g33" y="g10"/>
                </a:lnTo>
                <a:lnTo>
                  <a:pt x="g33" y="vc"/>
                </a:lnTo>
                <a:close/>
              </a:path>
              <a:path fill="darken" stroke="0" extrusionOk="0">
                <a:moveTo>
                  <a:pt x="hc" y="g9"/>
                </a:moveTo>
                <a:lnTo>
                  <a:pt x="g11" y="vc"/>
                </a:lnTo>
                <a:lnTo>
                  <a:pt x="g12" y="vc"/>
                </a:lnTo>
                <a:close/>
                <a:moveTo>
                  <a:pt x="g29" y="g27"/>
                </a:moveTo>
                <a:lnTo>
                  <a:pt x="g30" y="g27"/>
                </a:lnTo>
                <a:lnTo>
                  <a:pt x="g30" y="g10"/>
                </a:lnTo>
                <a:lnTo>
                  <a:pt x="g29" y="g10"/>
                </a:lnTo>
                <a:close/>
              </a:path>
              <a:path fill="none" extrusionOk="0">
                <a:moveTo>
                  <a:pt x="hc" y="g9"/>
                </a:moveTo>
                <a:lnTo>
                  <a:pt x="g31" y="g25"/>
                </a:lnTo>
                <a:lnTo>
                  <a:pt x="g31" y="g24"/>
                </a:lnTo>
                <a:lnTo>
                  <a:pt x="g32" y="g24"/>
                </a:lnTo>
                <a:lnTo>
                  <a:pt x="g32" y="g26"/>
                </a:lnTo>
                <a:lnTo>
                  <a:pt x="g12" y="vc"/>
                </a:lnTo>
                <a:lnTo>
                  <a:pt x="g33" y="vc"/>
                </a:lnTo>
                <a:lnTo>
                  <a:pt x="g33" y="g10"/>
                </a:lnTo>
                <a:lnTo>
                  <a:pt x="g28" y="g10"/>
                </a:lnTo>
                <a:lnTo>
                  <a:pt x="g28" y="vc"/>
                </a:lnTo>
                <a:lnTo>
                  <a:pt x="g11" y="vc"/>
                </a:lnTo>
                <a:close/>
                <a:moveTo>
                  <a:pt x="g31" y="g25"/>
                </a:moveTo>
                <a:lnTo>
                  <a:pt x="g32" y="g26"/>
                </a:lnTo>
                <a:moveTo>
                  <a:pt x="g33" y="vc"/>
                </a:moveTo>
                <a:lnTo>
                  <a:pt x="g28" y="vc"/>
                </a:lnTo>
                <a:moveTo>
                  <a:pt x="g29" y="g10"/>
                </a:moveTo>
                <a:lnTo>
                  <a:pt x="g29" y="g27"/>
                </a:lnTo>
                <a:lnTo>
                  <a:pt x="g30" y="g27"/>
                </a:lnTo>
                <a:lnTo>
                  <a:pt x="g30" y="g10"/>
                </a:lnTo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09" name="quadArrow"/>
          <p:cNvSpPr/>
          <p:nvPr/>
        </p:nvSpPr>
        <p:spPr bwMode="auto">
          <a:xfrm>
            <a:off x="6850000" y="2950000"/>
            <a:ext cx="400000" cy="400000"/>
          </a:xfrm>
          <a:custGeom>
            <a:avLst>
              <a:gd name="adj1" fmla="val 22500"/>
              <a:gd name="adj2" fmla="val 22500"/>
              <a:gd name="adj3" fmla="val 22500"/>
            </a:avLst>
            <a:gdLst>
              <a:gd name="a2" fmla="pin 0 adj2 50000"/>
              <a:gd name="maxAdj1" fmla="*/ a2 2 1"/>
              <a:gd name="a1" fmla="pin 0 adj1 maxAdj1"/>
              <a:gd name="q1" fmla="+- 100000 0 maxAdj1"/>
              <a:gd name="maxAdj3" fmla="*/ q1 1 2"/>
              <a:gd name="a3" fmla="pin 0 adj3 maxAdj3"/>
              <a:gd name="x1" fmla="*/ ss a3 100000"/>
              <a:gd name="dx2" fmla="*/ ss a2 100000"/>
              <a:gd name="x2" fmla="+- hc 0 dx2"/>
              <a:gd name="x5" fmla="+- hc dx2 0"/>
              <a:gd name="dx3" fmla="*/ ss a1 200000"/>
              <a:gd name="x3" fmla="+- hc 0 dx3"/>
              <a:gd name="x4" fmla="+- hc dx3 0"/>
              <a:gd name="x6" fmla="+- r 0 x1"/>
              <a:gd name="y2" fmla="+- vc 0 dx2"/>
              <a:gd name="y5" fmla="+- vc dx2 0"/>
              <a:gd name="y3" fmla="+- vc 0 dx3"/>
              <a:gd name="y4" fmla="+- vc dx3 0"/>
              <a:gd name="y6" fmla="+- b 0 x1"/>
              <a:gd name="il" fmla="*/ dx3 x1 dx2"/>
              <a:gd name="ir" fmla="+- r 0 il"/>
            </a:gdLst>
            <a:ahLst>
              <a:ahXY gdRefX="adj1" maxX="maxAdj1">
                <a:pos x="x3" y="x1"/>
              </a:ahXY>
              <a:ahXY gdRefX="adj2" maxX="50000">
                <a:pos x="x2" y="t"/>
              </a:ahXY>
              <a:ahXY gdRefY="adj3" maxY="maxAdj3">
                <a:pos x="r" y="x1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y3" r="ir" b="y4"/>
            <a:pathLst>
              <a:path>
                <a:moveTo>
                  <a:pt x="l" y="vc"/>
                </a:moveTo>
                <a:lnTo>
                  <a:pt x="x1" y="y2"/>
                </a:lnTo>
                <a:lnTo>
                  <a:pt x="x1" y="y3"/>
                </a:lnTo>
                <a:lnTo>
                  <a:pt x="x3" y="y3"/>
                </a:lnTo>
                <a:lnTo>
                  <a:pt x="x3" y="x1"/>
                </a:lnTo>
                <a:lnTo>
                  <a:pt x="x2" y="x1"/>
                </a:lnTo>
                <a:lnTo>
                  <a:pt x="hc" y="t"/>
                </a:lnTo>
                <a:lnTo>
                  <a:pt x="x5" y="x1"/>
                </a:lnTo>
                <a:lnTo>
                  <a:pt x="x4" y="x1"/>
                </a:lnTo>
                <a:lnTo>
                  <a:pt x="x4" y="y3"/>
                </a:lnTo>
                <a:lnTo>
                  <a:pt x="x6" y="y3"/>
                </a:lnTo>
                <a:lnTo>
                  <a:pt x="x6" y="y2"/>
                </a:lnTo>
                <a:lnTo>
                  <a:pt x="r" y="vc"/>
                </a:lnTo>
                <a:lnTo>
                  <a:pt x="x6" y="y5"/>
                </a:lnTo>
                <a:lnTo>
                  <a:pt x="x6" y="y4"/>
                </a:lnTo>
                <a:lnTo>
                  <a:pt x="x4" y="y4"/>
                </a:lnTo>
                <a:lnTo>
                  <a:pt x="x4" y="y6"/>
                </a:lnTo>
                <a:lnTo>
                  <a:pt x="x5" y="y6"/>
                </a:lnTo>
                <a:lnTo>
                  <a:pt x="hc" y="b"/>
                </a:lnTo>
                <a:lnTo>
                  <a:pt x="x2" y="y6"/>
                </a:lnTo>
                <a:lnTo>
                  <a:pt x="x3" y="y6"/>
                </a:lnTo>
                <a:lnTo>
                  <a:pt x="x3" y="y4"/>
                </a:lnTo>
                <a:lnTo>
                  <a:pt x="x1" y="y4"/>
                </a:lnTo>
                <a:lnTo>
                  <a:pt x="x1" y="y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0" name="leftBrace"/>
          <p:cNvSpPr/>
          <p:nvPr/>
        </p:nvSpPr>
        <p:spPr bwMode="auto">
          <a:xfrm>
            <a:off x="7350000" y="2950000"/>
            <a:ext cx="400000" cy="400000"/>
          </a:xfrm>
          <a:custGeom>
            <a:avLst>
              <a:gd name="adj1" fmla="val 8333"/>
              <a:gd name="adj2" fmla="val 50000"/>
            </a:avLst>
            <a:gdLst>
              <a:gd name="a2" fmla="pin 0 adj2 100000"/>
              <a:gd name="q1" fmla="+- 100000 0 a2"/>
              <a:gd name="q2" fmla="min q1 a2"/>
              <a:gd name="q3" fmla="*/ q2 1 2"/>
              <a:gd name="maxAdj1" fmla="*/ q3 h ss"/>
              <a:gd name="a1" fmla="pin 0 adj1 maxAdj1"/>
              <a:gd name="y1" fmla="*/ ss a1 100000"/>
              <a:gd name="y3" fmla="*/ h a2 100000"/>
              <a:gd name="y4" fmla="+- y3 y1 0"/>
              <a:gd name="dx1" fmla="cos wd2 2700000"/>
              <a:gd name="dy1" fmla="sin y1 2700000"/>
              <a:gd name="il" fmla="+- r 0 dx1"/>
              <a:gd name="it" fmla="+- y1 0 dy1"/>
              <a:gd name="ib" fmla="+- b dy1 y1"/>
            </a:gdLst>
            <a:ahLst>
              <a:ahXY gdRefY="adj1" maxY="maxAdj1">
                <a:pos x="hc" y="y1"/>
              </a:ahXY>
              <a:ahXY gdRefY="adj2" maxY="100000">
                <a:pos x="l" y="y3"/>
              </a:ahXY>
            </a:ahLst>
            <a:cxnLst>
              <a:cxn ang="cd4">
                <a:pos x="r" y="t"/>
              </a:cxn>
              <a:cxn ang="cd2">
                <a:pos x="l" y="y3"/>
              </a:cxn>
              <a:cxn ang="3cd4">
                <a:pos x="r" y="b"/>
              </a:cxn>
            </a:cxnLst>
            <a:rect l="il" t="it" r="r" b="ib"/>
            <a:pathLst>
              <a:path stroke="0" extrusionOk="0">
                <a:moveTo>
                  <a:pt x="r" y="b"/>
                </a:moveTo>
                <a:arcTo wR="wd2" hR="y1" stAng="cd4" swAng="cd4"/>
                <a:lnTo>
                  <a:pt x="hc" y="y4"/>
                </a:lnTo>
                <a:arcTo wR="wd2" hR="y1" stAng="0" swAng="-5400000"/>
                <a:arcTo wR="wd2" hR="y1" stAng="cd4" swAng="-5400000"/>
                <a:lnTo>
                  <a:pt x="hc" y="y1"/>
                </a:lnTo>
                <a:arcTo wR="wd2" hR="y1" stAng="cd2" swAng="cd4"/>
                <a:close/>
              </a:path>
              <a:path fill="none">
                <a:moveTo>
                  <a:pt x="r" y="b"/>
                </a:moveTo>
                <a:arcTo wR="wd2" hR="y1" stAng="cd4" swAng="cd4"/>
                <a:lnTo>
                  <a:pt x="hc" y="y4"/>
                </a:lnTo>
                <a:arcTo wR="wd2" hR="y1" stAng="0" swAng="-5400000"/>
                <a:arcTo wR="wd2" hR="y1" stAng="cd4" swAng="-5400000"/>
                <a:lnTo>
                  <a:pt x="hc" y="y1"/>
                </a:lnTo>
                <a:arcTo wR="wd2" hR="y1" stAng="cd2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1" name="leftBracket"/>
          <p:cNvSpPr/>
          <p:nvPr/>
        </p:nvSpPr>
        <p:spPr bwMode="auto">
          <a:xfrm>
            <a:off x="7850000" y="2950000"/>
            <a:ext cx="400000" cy="400000"/>
          </a:xfrm>
          <a:custGeom>
            <a:avLst>
              <a:gd name="adj" fmla="val 8333"/>
            </a:avLst>
            <a:gdLst>
              <a:gd name="maxAdj" fmla="*/ 50000 h ss"/>
              <a:gd name="a" fmla="pin 0 adj maxAdj"/>
              <a:gd name="y1" fmla="*/ ss a 100000"/>
              <a:gd name="y2" fmla="+- b 0 y1"/>
              <a:gd name="dx1" fmla="cos w 2700000"/>
              <a:gd name="dy1" fmla="sin y1 2700000"/>
              <a:gd name="il" fmla="+- r 0 dx1"/>
              <a:gd name="it" fmla="+- y1 0 dy1"/>
              <a:gd name="ib" fmla="+- b dy1 y1"/>
            </a:gdLst>
            <a:ahLst>
              <a:ahXY gdRefY="adj" maxY="maxAdj">
                <a:pos x="l" y="y1"/>
              </a:ahXY>
            </a:ahLst>
            <a:cxnLst>
              <a:cxn ang="cd4">
                <a:pos x="r" y="t"/>
              </a:cxn>
              <a:cxn ang="cd2">
                <a:pos x="l" y="vc"/>
              </a:cxn>
              <a:cxn ang="3cd4">
                <a:pos x="r" y="b"/>
              </a:cxn>
            </a:cxnLst>
            <a:rect l="il" t="it" r="r" b="ib"/>
            <a:pathLst>
              <a:path stroke="0" extrusionOk="0">
                <a:moveTo>
                  <a:pt x="r" y="b"/>
                </a:moveTo>
                <a:arcTo wR="w" hR="y1" stAng="cd4" swAng="cd4"/>
                <a:lnTo>
                  <a:pt x="l" y="y1"/>
                </a:lnTo>
                <a:arcTo wR="w" hR="y1" stAng="cd2" swAng="cd4"/>
                <a:close/>
              </a:path>
              <a:path fill="none">
                <a:moveTo>
                  <a:pt x="r" y="b"/>
                </a:moveTo>
                <a:arcTo wR="w" hR="y1" stAng="cd4" swAng="cd4"/>
                <a:lnTo>
                  <a:pt x="l" y="y1"/>
                </a:lnTo>
                <a:arcTo wR="w" hR="y1" stAng="cd2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2" name="blockArc"/>
          <p:cNvSpPr/>
          <p:nvPr/>
        </p:nvSpPr>
        <p:spPr bwMode="auto">
          <a:xfrm>
            <a:off x="350000" y="3450000"/>
            <a:ext cx="400000" cy="400000"/>
          </a:xfrm>
          <a:custGeom>
            <a:avLst>
              <a:gd name="adj1" fmla="val 10800000"/>
              <a:gd name="adj2" fmla="val 0"/>
              <a:gd name="adj3" fmla="val 25000"/>
            </a:avLst>
            <a:gdLst>
              <a:gd name="stAng" fmla="pin 0 adj1 21599999"/>
              <a:gd name="istAng" fmla="pin 0 adj2 21599999"/>
              <a:gd name="a3" fmla="pin 0 adj3 50000"/>
              <a:gd name="sw11" fmla="+- istAng 0 stAng"/>
              <a:gd name="sw12" fmla="+- sw11 21600000 0"/>
              <a:gd name="swAng" fmla="?: sw11 sw11 sw12"/>
              <a:gd name="iswAng" fmla="+- 0 0 swAng"/>
              <a:gd name="wt1" fmla="sin wd2 stAng"/>
              <a:gd name="ht1" fmla="cos hd2 stAng"/>
              <a:gd name="wt3" fmla="sin wd2 istAng"/>
              <a:gd name="ht3" fmla="cos hd2 istAng"/>
              <a:gd name="dx1" fmla="cat2 wd2 ht1 wt1"/>
              <a:gd name="dy1" fmla="sat2 hd2 ht1 wt1"/>
              <a:gd name="dx3" fmla="cat2 wd2 ht3 wt3"/>
              <a:gd name="dy3" fmla="sat2 hd2 ht3 wt3"/>
              <a:gd name="x1" fmla="+- hc dx1 0"/>
              <a:gd name="y1" fmla="+- vc dy1 0"/>
              <a:gd name="x3" fmla="+- hc dx3 0"/>
              <a:gd name="y3" fmla="+- vc dy3 0"/>
              <a:gd name="dr" fmla="*/ ss a3 100000"/>
              <a:gd name="iwd2" fmla="+- wd2 0 dr"/>
              <a:gd name="ihd2" fmla="+- hd2 0 dr"/>
              <a:gd name="wt2" fmla="sin iwd2 istAng"/>
              <a:gd name="ht2" fmla="cos ihd2 istAng"/>
              <a:gd name="wt4" fmla="sin iwd2 stAng"/>
              <a:gd name="ht4" fmla="cos ihd2 stAng"/>
              <a:gd name="dx2" fmla="cat2 iwd2 ht2 wt2"/>
              <a:gd name="dy2" fmla="sat2 ihd2 ht2 wt2"/>
              <a:gd name="dx4" fmla="cat2 iwd2 ht4 wt4"/>
              <a:gd name="dy4" fmla="sat2 ihd2 ht4 wt4"/>
              <a:gd name="x2" fmla="+- hc dx2 0"/>
              <a:gd name="y2" fmla="+- vc dy2 0"/>
              <a:gd name="x4" fmla="+- hc dx4 0"/>
              <a:gd name="y4" fmla="+- vc dy4 0"/>
              <a:gd name="sw0" fmla="+- 21600000 0 stAng"/>
              <a:gd name="da1" fmla="+- swAng 0 sw0"/>
              <a:gd name="g1" fmla="max x1 x2"/>
              <a:gd name="g2" fmla="max x3 x4"/>
              <a:gd name="g3" fmla="max g1 g2"/>
              <a:gd name="ir" fmla="?: da1 r g3"/>
              <a:gd name="sw1" fmla="+- cd4 0 stAng"/>
              <a:gd name="sw2" fmla="+- 27000000 0 stAng"/>
              <a:gd name="sw3" fmla="?: sw1 sw1 sw2"/>
              <a:gd name="da2" fmla="+- swAng 0 sw3"/>
              <a:gd name="g5" fmla="max y1 y2"/>
              <a:gd name="g6" fmla="max y3 y4"/>
              <a:gd name="g7" fmla="max g5 g6"/>
              <a:gd name="ib" fmla="?: da2 b g7"/>
              <a:gd name="sw4" fmla="+- cd2 0 stAng"/>
              <a:gd name="sw5" fmla="+- 32400000 0 stAng"/>
              <a:gd name="sw6" fmla="?: sw4 sw4 sw5"/>
              <a:gd name="da3" fmla="+- swAng 0 sw6"/>
              <a:gd name="g9" fmla="min x1 x2"/>
              <a:gd name="g10" fmla="min x3 x4"/>
              <a:gd name="g11" fmla="min g9 g10"/>
              <a:gd name="il" fmla="?: da3 l g11"/>
              <a:gd name="sw7" fmla="+- 3cd4 0 stAng"/>
              <a:gd name="sw8" fmla="+- 37800000 0 stAng"/>
              <a:gd name="sw9" fmla="?: sw7 sw7 sw8"/>
              <a:gd name="da4" fmla="+- swAng 0 sw9"/>
              <a:gd name="g13" fmla="min y1 y2"/>
              <a:gd name="g14" fmla="min y3 y4"/>
              <a:gd name="g15" fmla="min g13 g14"/>
              <a:gd name="it" fmla="?: da4 t g15"/>
              <a:gd name="x5" fmla="+/ x1 x4 2"/>
              <a:gd name="y5" fmla="+/ y1 y4 2"/>
              <a:gd name="x6" fmla="+/ x3 x2 2"/>
              <a:gd name="y6" fmla="+/ y3 y2 2"/>
              <a:gd name="cang1" fmla="+- stAng 0 cd4"/>
              <a:gd name="cang2" fmla="+- istAng cd4 0"/>
              <a:gd name="cang3" fmla="+/ cang1 cang2 2"/>
            </a:gdLst>
            <a:ahLst>
              <a:ahPolar gdRefAng="adj1" minAng="0" maxAng="21599999">
                <a:pos x="x1" y="y1"/>
              </a:ahPolar>
              <a:ahPolar gdRefR="adj3" maxR="50000" gdRefAng="adj2" minAng="0" maxAng="21599999">
                <a:pos x="x2" y="y2"/>
              </a:ahPolar>
            </a:ahLst>
            <a:cxnLst>
              <a:cxn ang="cang1">
                <a:pos x="x5" y="y5"/>
              </a:cxn>
              <a:cxn ang="cang2">
                <a:pos x="x6" y="y6"/>
              </a:cxn>
              <a:cxn ang="cang3">
                <a:pos x="hc" y="vc"/>
              </a:cxn>
            </a:cxnLst>
            <a:rect l="il" t="it" r="ir" b="ib"/>
            <a:pathLst>
              <a:path>
                <a:moveTo>
                  <a:pt x="x1" y="y1"/>
                </a:moveTo>
                <a:arcTo wR="wd2" hR="hd2" stAng="stAng" swAng="swAng"/>
                <a:lnTo>
                  <a:pt x="x2" y="y2"/>
                </a:lnTo>
                <a:arcTo wR="iwd2" hR="ihd2" stAng="istAng" swAng="iswAng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3" name="curvedConnector3"/>
          <p:cNvSpPr/>
          <p:nvPr/>
        </p:nvSpPr>
        <p:spPr bwMode="auto">
          <a:xfrm>
            <a:off x="850000" y="3450000"/>
            <a:ext cx="400000" cy="400000"/>
          </a:xfrm>
          <a:custGeom>
            <a:avLst>
              <a:gd name="adj1" fmla="val 50000"/>
            </a:avLst>
            <a:gdLst>
              <a:gd name="x2" fmla="*/ w adj1 100000"/>
              <a:gd name="x1" fmla="+/ l x2 2"/>
              <a:gd name="x3" fmla="+/ r x2 2"/>
              <a:gd name="y3" fmla="*/ h 3 4"/>
            </a:gdLst>
            <a:ahLst>
              <a:ahXY gdRefX="adj1" minX="-2147483647" maxX="2147483647">
                <a:pos x="x2" y="vc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cubicBezTo>
                  <a:pt x="x1" y="t"/>
                  <a:pt x="x2" y="hd4"/>
                  <a:pt x="x2" y="vc"/>
                </a:cubicBezTo>
                <a:cubicBezTo>
                  <a:pt x="x2" y="y3"/>
                  <a:pt x="x3" y="b"/>
                  <a:pt x="r" y="b"/>
                </a:cubicBez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4" name="wedgeRoundRectCallout"/>
          <p:cNvSpPr/>
          <p:nvPr/>
        </p:nvSpPr>
        <p:spPr bwMode="auto">
          <a:xfrm>
            <a:off x="1350000" y="3450000"/>
            <a:ext cx="400000" cy="400000"/>
          </a:xfrm>
          <a:custGeom>
            <a:avLst>
              <a:gd name="adj1" fmla="val -20833"/>
              <a:gd name="adj2" fmla="val 62500"/>
              <a:gd name="adj3" fmla="val 16667"/>
            </a:avLst>
            <a:gdLst>
              <a:gd name="dxPos" fmla="*/ w adj1 100000"/>
              <a:gd name="dyPos" fmla="*/ h adj2 100000"/>
              <a:gd name="xPos" fmla="+- hc dxPos 0"/>
              <a:gd name="yPos" fmla="+- vc dyPos 0"/>
              <a:gd name="dq" fmla="*/ dxPos h w"/>
              <a:gd name="ady" fmla="abs dyPos"/>
              <a:gd name="adq" fmla="abs dq"/>
              <a:gd name="dz" fmla="+- ady 0 adq"/>
              <a:gd name="xg1" fmla="?: dxPos 7 2"/>
              <a:gd name="xg2" fmla="?: dxPos 10 5"/>
              <a:gd name="x1" fmla="*/ w xg1 12"/>
              <a:gd name="x2" fmla="*/ w xg2 12"/>
              <a:gd name="yg1" fmla="?: dyPos 7 2"/>
              <a:gd name="yg2" fmla="?: dyPos 10 5"/>
              <a:gd name="y1" fmla="*/ h yg1 12"/>
              <a:gd name="y2" fmla="*/ h yg2 12"/>
              <a:gd name="t1" fmla="?: dxPos l xPos"/>
              <a:gd name="xl" fmla="?: dz l t1"/>
              <a:gd name="t2" fmla="?: dyPos x1 xPos"/>
              <a:gd name="xt" fmla="?: dz t2 x1"/>
              <a:gd name="t3" fmla="?: dxPos xPos r"/>
              <a:gd name="xr" fmla="?: dz r t3"/>
              <a:gd name="t4" fmla="?: dyPos xPos x1"/>
              <a:gd name="xb" fmla="?: dz t4 x1"/>
              <a:gd name="t5" fmla="?: dxPos y1 yPos"/>
              <a:gd name="yl" fmla="?: dz y1 t5"/>
              <a:gd name="t6" fmla="?: dyPos t yPos"/>
              <a:gd name="yt" fmla="?: dz t6 t"/>
              <a:gd name="t7" fmla="?: dxPos yPos y1"/>
              <a:gd name="yr" fmla="?: dz y1 t7"/>
              <a:gd name="t8" fmla="?: dyPos yPos b"/>
              <a:gd name="yb" fmla="?: dz t8 b"/>
              <a:gd name="u1" fmla="*/ ss adj3 100000"/>
              <a:gd name="u2" fmla="+- r 0 u1"/>
              <a:gd name="v2" fmla="+- b 0 u1"/>
              <a:gd name="il" fmla="*/ u1 29289 100000"/>
              <a:gd name="ir" fmla="+- r 0 il"/>
              <a:gd name="ib" fmla="+- b 0 il"/>
            </a:gdLst>
            <a:ahLst>
              <a:ahXY gdRefX="adj1" minX="-2147483647" maxX="2147483647" gdRefY="adj2" minY="-2147483647" maxY="2147483647">
                <a:pos x="xPos" y="yPos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  <a:cxn ang="cd4">
                <a:pos x="xPos" y="yPos"/>
              </a:cxn>
            </a:cxnLst>
            <a:rect l="il" t="il" r="ir" b="ib"/>
            <a:pathLst>
              <a:path>
                <a:moveTo>
                  <a:pt x="l" y="u1"/>
                </a:moveTo>
                <a:arcTo wR="u1" hR="u1" stAng="cd2" swAng="cd4"/>
                <a:lnTo>
                  <a:pt x="x1" y="t"/>
                </a:lnTo>
                <a:lnTo>
                  <a:pt x="xt" y="yt"/>
                </a:lnTo>
                <a:lnTo>
                  <a:pt x="x2" y="t"/>
                </a:lnTo>
                <a:lnTo>
                  <a:pt x="u2" y="t"/>
                </a:lnTo>
                <a:arcTo wR="u1" hR="u1" stAng="3cd4" swAng="cd4"/>
                <a:lnTo>
                  <a:pt x="r" y="y1"/>
                </a:lnTo>
                <a:lnTo>
                  <a:pt x="xr" y="yr"/>
                </a:lnTo>
                <a:lnTo>
                  <a:pt x="r" y="y2"/>
                </a:lnTo>
                <a:lnTo>
                  <a:pt x="r" y="v2"/>
                </a:lnTo>
                <a:arcTo wR="u1" hR="u1" stAng="0" swAng="cd4"/>
                <a:lnTo>
                  <a:pt x="x2" y="b"/>
                </a:lnTo>
                <a:lnTo>
                  <a:pt x="xb" y="yb"/>
                </a:lnTo>
                <a:lnTo>
                  <a:pt x="x1" y="b"/>
                </a:lnTo>
                <a:lnTo>
                  <a:pt x="u1" y="b"/>
                </a:lnTo>
                <a:arcTo wR="u1" hR="u1" stAng="cd4" swAng="cd4"/>
                <a:lnTo>
                  <a:pt x="l" y="y2"/>
                </a:lnTo>
                <a:lnTo>
                  <a:pt x="xl" y="yl"/>
                </a:lnTo>
                <a:lnTo>
                  <a:pt x="l" y="y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5" name="actionButtonMovie"/>
          <p:cNvSpPr/>
          <p:nvPr/>
        </p:nvSpPr>
        <p:spPr bwMode="auto">
          <a:xfrm>
            <a:off x="1850000" y="34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1455 21600"/>
              <a:gd name="g15" fmla="*/ g13 1905 21600"/>
              <a:gd name="g16" fmla="*/ g13 2325 21600"/>
              <a:gd name="g17" fmla="*/ g13 16155 21600"/>
              <a:gd name="g18" fmla="*/ g13 17010 21600"/>
              <a:gd name="g19" fmla="*/ g13 19335 21600"/>
              <a:gd name="g20" fmla="*/ g13 19725 21600"/>
              <a:gd name="g21" fmla="*/ g13 20595 21600"/>
              <a:gd name="g22" fmla="*/ g13 5280 21600"/>
              <a:gd name="g23" fmla="*/ g13 5730 21600"/>
              <a:gd name="g24" fmla="*/ g13 6630 21600"/>
              <a:gd name="g25" fmla="*/ g13 7492 21600"/>
              <a:gd name="g26" fmla="*/ g13 9067 21600"/>
              <a:gd name="g27" fmla="*/ g13 9555 21600"/>
              <a:gd name="g28" fmla="*/ g13 13342 21600"/>
              <a:gd name="g29" fmla="*/ g13 14580 21600"/>
              <a:gd name="g30" fmla="*/ g13 15592 21600"/>
              <a:gd name="g31" fmla="+- g11 g14 0"/>
              <a:gd name="g32" fmla="+- g11 g15 0"/>
              <a:gd name="g33" fmla="+- g11 g16 0"/>
              <a:gd name="g34" fmla="+- g11 g17 0"/>
              <a:gd name="g35" fmla="+- g11 g18 0"/>
              <a:gd name="g36" fmla="+- g11 g19 0"/>
              <a:gd name="g37" fmla="+- g11 g20 0"/>
              <a:gd name="g38" fmla="+- g11 g21 0"/>
              <a:gd name="g39" fmla="+- g9 g22 0"/>
              <a:gd name="g40" fmla="+- g9 g23 0"/>
              <a:gd name="g41" fmla="+- g9 g24 0"/>
              <a:gd name="g42" fmla="+- g9 g25 0"/>
              <a:gd name="g43" fmla="+- g9 g26 0"/>
              <a:gd name="g44" fmla="+- g9 g27 0"/>
              <a:gd name="g45" fmla="+- g9 g28 0"/>
              <a:gd name="g46" fmla="+- g9 g29 0"/>
              <a:gd name="g47" fmla="+- g9 g30 0"/>
              <a:gd name="g48" fmla="+- g9 g31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1" y="g39"/>
                </a:moveTo>
                <a:lnTo>
                  <a:pt x="g11" y="g44"/>
                </a:lnTo>
                <a:lnTo>
                  <a:pt x="g31" y="g44"/>
                </a:lnTo>
                <a:lnTo>
                  <a:pt x="g32" y="g43"/>
                </a:lnTo>
                <a:lnTo>
                  <a:pt x="g33" y="g43"/>
                </a:lnTo>
                <a:lnTo>
                  <a:pt x="g33" y="g47"/>
                </a:lnTo>
                <a:lnTo>
                  <a:pt x="g35" y="g47"/>
                </a:lnTo>
                <a:lnTo>
                  <a:pt x="g35" y="g45"/>
                </a:lnTo>
                <a:lnTo>
                  <a:pt x="g36" y="g45"/>
                </a:lnTo>
                <a:lnTo>
                  <a:pt x="g38" y="g46"/>
                </a:lnTo>
                <a:lnTo>
                  <a:pt x="g12" y="g46"/>
                </a:lnTo>
                <a:lnTo>
                  <a:pt x="g12" y="g41"/>
                </a:lnTo>
                <a:lnTo>
                  <a:pt x="g38" y="g41"/>
                </a:lnTo>
                <a:lnTo>
                  <a:pt x="g37" y="g42"/>
                </a:lnTo>
                <a:lnTo>
                  <a:pt x="g35" y="g42"/>
                </a:lnTo>
                <a:lnTo>
                  <a:pt x="g35" y="g41"/>
                </a:lnTo>
                <a:lnTo>
                  <a:pt x="g34" y="g40"/>
                </a:lnTo>
                <a:lnTo>
                  <a:pt x="g32" y="g40"/>
                </a:lnTo>
                <a:lnTo>
                  <a:pt x="g31" y="g39"/>
                </a:lnTo>
                <a:close/>
              </a:path>
              <a:path fill="darken" stroke="0" extrusionOk="0">
                <a:moveTo>
                  <a:pt x="g11" y="g39"/>
                </a:moveTo>
                <a:lnTo>
                  <a:pt x="g11" y="g44"/>
                </a:lnTo>
                <a:lnTo>
                  <a:pt x="g31" y="g44"/>
                </a:lnTo>
                <a:lnTo>
                  <a:pt x="g32" y="g43"/>
                </a:lnTo>
                <a:lnTo>
                  <a:pt x="g33" y="g43"/>
                </a:lnTo>
                <a:lnTo>
                  <a:pt x="g33" y="g47"/>
                </a:lnTo>
                <a:lnTo>
                  <a:pt x="g35" y="g47"/>
                </a:lnTo>
                <a:lnTo>
                  <a:pt x="g35" y="g45"/>
                </a:lnTo>
                <a:lnTo>
                  <a:pt x="g36" y="g45"/>
                </a:lnTo>
                <a:lnTo>
                  <a:pt x="g38" y="g46"/>
                </a:lnTo>
                <a:lnTo>
                  <a:pt x="g12" y="g46"/>
                </a:lnTo>
                <a:lnTo>
                  <a:pt x="g12" y="g41"/>
                </a:lnTo>
                <a:lnTo>
                  <a:pt x="g38" y="g41"/>
                </a:lnTo>
                <a:lnTo>
                  <a:pt x="g37" y="g42"/>
                </a:lnTo>
                <a:lnTo>
                  <a:pt x="g35" y="g42"/>
                </a:lnTo>
                <a:lnTo>
                  <a:pt x="g35" y="g41"/>
                </a:lnTo>
                <a:lnTo>
                  <a:pt x="g34" y="g40"/>
                </a:lnTo>
                <a:lnTo>
                  <a:pt x="g32" y="g40"/>
                </a:lnTo>
                <a:lnTo>
                  <a:pt x="g31" y="g39"/>
                </a:lnTo>
                <a:close/>
              </a:path>
              <a:path fill="none" extrusionOk="0">
                <a:moveTo>
                  <a:pt x="g11" y="g39"/>
                </a:moveTo>
                <a:lnTo>
                  <a:pt x="g31" y="g39"/>
                </a:lnTo>
                <a:lnTo>
                  <a:pt x="g32" y="g40"/>
                </a:lnTo>
                <a:lnTo>
                  <a:pt x="g34" y="g40"/>
                </a:lnTo>
                <a:lnTo>
                  <a:pt x="g35" y="g41"/>
                </a:lnTo>
                <a:lnTo>
                  <a:pt x="g35" y="g42"/>
                </a:lnTo>
                <a:lnTo>
                  <a:pt x="g37" y="g42"/>
                </a:lnTo>
                <a:lnTo>
                  <a:pt x="g38" y="g41"/>
                </a:lnTo>
                <a:lnTo>
                  <a:pt x="g12" y="g41"/>
                </a:lnTo>
                <a:lnTo>
                  <a:pt x="g12" y="g46"/>
                </a:lnTo>
                <a:lnTo>
                  <a:pt x="g38" y="g46"/>
                </a:lnTo>
                <a:lnTo>
                  <a:pt x="g36" y="g45"/>
                </a:lnTo>
                <a:lnTo>
                  <a:pt x="g35" y="g45"/>
                </a:lnTo>
                <a:lnTo>
                  <a:pt x="g35" y="g47"/>
                </a:lnTo>
                <a:lnTo>
                  <a:pt x="g33" y="g47"/>
                </a:lnTo>
                <a:lnTo>
                  <a:pt x="g33" y="g43"/>
                </a:lnTo>
                <a:lnTo>
                  <a:pt x="g32" y="g43"/>
                </a:lnTo>
                <a:lnTo>
                  <a:pt x="g31" y="g44"/>
                </a:lnTo>
                <a:lnTo>
                  <a:pt x="g11" y="g44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6" name="flowChartOnlineStorage"/>
          <p:cNvSpPr/>
          <p:nvPr/>
        </p:nvSpPr>
        <p:spPr bwMode="auto">
          <a:xfrm>
            <a:off x="2350000" y="3450000"/>
            <a:ext cx="400000" cy="400000"/>
          </a:xfrm>
          <a:custGeom>
            <a:avLst/>
            <a:gdLst>
              <a:gd name="x2" fmla="*/ w 5 6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x2" y="vc"/>
              </a:cxn>
            </a:cxnLst>
            <a:rect l="wd6" t="t" r="x2" b="b"/>
            <a:pathLst>
              <a:path w="6" h="6">
                <a:moveTo>
                  <a:pt x="1" y="0"/>
                </a:moveTo>
                <a:lnTo>
                  <a:pt x="6" y="0"/>
                </a:lnTo>
                <a:arcTo wR="1" hR="3" stAng="3cd4" swAng="-10800000"/>
                <a:lnTo>
                  <a:pt x="1" y="6"/>
                </a:lnTo>
                <a:arcTo wR="1" hR="3" stAng="cd4" swAng="cd2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7" name="gear6"/>
          <p:cNvSpPr/>
          <p:nvPr/>
        </p:nvSpPr>
        <p:spPr bwMode="auto">
          <a:xfrm>
            <a:off x="2850000" y="3450000"/>
            <a:ext cx="400000" cy="400000"/>
          </a:xfrm>
          <a:custGeom>
            <a:avLst>
              <a:gd name="adj1" fmla="val 15000"/>
              <a:gd name="adj2" fmla="val 3526"/>
            </a:avLst>
            <a:gdLst>
              <a:gd name="a1" fmla="pin 0 adj1 20000"/>
              <a:gd name="a2" fmla="pin 0 adj2 5358"/>
              <a:gd name="th" fmla="*/ ss a1 100000"/>
              <a:gd name="lFD" fmla="*/ ss a2 100000"/>
              <a:gd name="th2" fmla="*/ th 1 2"/>
              <a:gd name="l2" fmla="*/ lFD 1 2"/>
              <a:gd name="l3" fmla="+- th2 l2 0"/>
              <a:gd name="rh" fmla="+- hd2 0 th"/>
              <a:gd name="rw" fmla="+- wd2 0 th"/>
              <a:gd name="dr" fmla="+- rw 0 rh"/>
              <a:gd name="maxr" fmla="?: dr rh rw"/>
              <a:gd name="ha" fmla="at2 maxr l3"/>
              <a:gd name="aA1" fmla="+- 19800000 0 ha"/>
              <a:gd name="aD1" fmla="+- 19800000 ha 0"/>
              <a:gd name="ta11" fmla="cos rw aA1"/>
              <a:gd name="ta12" fmla="sin rh aA1"/>
              <a:gd name="bA1" fmla="at2 ta11 ta12"/>
              <a:gd name="cta1" fmla="cos rh bA1"/>
              <a:gd name="sta1" fmla="sin rw bA1"/>
              <a:gd name="ma1" fmla="mod cta1 sta1 0"/>
              <a:gd name="na1" fmla="*/ rw rh ma1"/>
              <a:gd name="dxa1" fmla="cos na1 bA1"/>
              <a:gd name="dya1" fmla="sin na1 bA1"/>
              <a:gd name="xA1" fmla="+- hc dxa1 0"/>
              <a:gd name="yA1" fmla="+- vc dya1 0"/>
              <a:gd name="td11" fmla="cos rw aD1"/>
              <a:gd name="td12" fmla="sin rh aD1"/>
              <a:gd name="bD1" fmla="at2 td11 td12"/>
              <a:gd name="ctd1" fmla="cos rh bD1"/>
              <a:gd name="std1" fmla="sin rw bD1"/>
              <a:gd name="md1" fmla="mod ctd1 std1 0"/>
              <a:gd name="nd1" fmla="*/ rw rh md1"/>
              <a:gd name="dxd1" fmla="cos nd1 bD1"/>
              <a:gd name="dyd1" fmla="sin nd1 bD1"/>
              <a:gd name="xD1" fmla="+- hc dxd1 0"/>
              <a:gd name="yD1" fmla="+- vc dyd1 0"/>
              <a:gd name="xAD1" fmla="+- xA1 0 xD1"/>
              <a:gd name="yAD1" fmla="+- yA1 0 yD1"/>
              <a:gd name="lAD1" fmla="mod xAD1 yAD1 0"/>
              <a:gd name="a1" fmla="at2 yAD1 xAD1"/>
              <a:gd name="dxF1" fmla="sin lFD a1"/>
              <a:gd name="dyF1" fmla="cos lFD a1"/>
              <a:gd name="xF1" fmla="+- xD1 dxF1 0"/>
              <a:gd name="yF1" fmla="+- yD1 dyF1 0"/>
              <a:gd name="xE1" fmla="+- xA1 0 dxF1"/>
              <a:gd name="yE1" fmla="+- yA1 0 dyF1"/>
              <a:gd name="yC1t" fmla="sin th a1"/>
              <a:gd name="xC1t" fmla="cos th a1"/>
              <a:gd name="yC1" fmla="+- yF1 yC1t 0"/>
              <a:gd name="xC1" fmla="+- xF1 0 xC1t"/>
              <a:gd name="yB1" fmla="+- yE1 yC1t 0"/>
              <a:gd name="xB1" fmla="+- xE1 0 xC1t"/>
              <a:gd name="aD6" fmla="+- 3cd4 ha 0"/>
              <a:gd name="td61" fmla="cos rw aD6"/>
              <a:gd name="td62" fmla="sin rh aD6"/>
              <a:gd name="bD6" fmla="at2 td61 td62"/>
              <a:gd name="ctd6" fmla="cos rh bD6"/>
              <a:gd name="std6" fmla="sin rw bD6"/>
              <a:gd name="md6" fmla="mod ctd6 std6 0"/>
              <a:gd name="nd6" fmla="*/ rw rh md6"/>
              <a:gd name="dxd6" fmla="cos nd6 bD6"/>
              <a:gd name="dyd6" fmla="sin nd6 bD6"/>
              <a:gd name="xD6" fmla="+- hc dxd6 0"/>
              <a:gd name="yD6" fmla="+- vc dyd6 0"/>
              <a:gd name="xA6" fmla="+- hc 0 dxd6"/>
              <a:gd name="xF6" fmla="+- xD6 0 lFD"/>
              <a:gd name="xE6" fmla="+- xA6 lFD 0"/>
              <a:gd name="yC6" fmla="+- yD6 0 th"/>
              <a:gd name="swAng1" fmla="+- bA1 0 bD6"/>
              <a:gd name="aA2" fmla="+- 1800000 0 ha"/>
              <a:gd name="aD2" fmla="+- 1800000 ha 0"/>
              <a:gd name="ta21" fmla="cos rw aA2"/>
              <a:gd name="ta22" fmla="sin rh aA2"/>
              <a:gd name="bA2" fmla="at2 ta21 ta22"/>
              <a:gd name="yA2" fmla="+- h 0 yD1"/>
              <a:gd name="td21" fmla="cos rw aD2"/>
              <a:gd name="td22" fmla="sin rh aD2"/>
              <a:gd name="bD2" fmla="at2 td21 td22"/>
              <a:gd name="yD2" fmla="+- h 0 yA1"/>
              <a:gd name="yC2" fmla="+- h 0 yB1"/>
              <a:gd name="yB2" fmla="+- h 0 yC1"/>
              <a:gd name="xB2" fmla="val xC1"/>
              <a:gd name="swAng2" fmla="+- bA2 0 bD1"/>
              <a:gd name="aD3" fmla="+- cd4 ha 0"/>
              <a:gd name="td31" fmla="cos rw aD3"/>
              <a:gd name="td32" fmla="sin rh aD3"/>
              <a:gd name="bD3" fmla="at2 td31 td32"/>
              <a:gd name="yD3" fmla="+- h 0 yD6"/>
              <a:gd name="yB3" fmla="+- h 0 yC6"/>
              <a:gd name="aD4" fmla="+- 9000000 ha 0"/>
              <a:gd name="td41" fmla="cos rw aD4"/>
              <a:gd name="td42" fmla="sin rh aD4"/>
              <a:gd name="bD4" fmla="at2 td41 td42"/>
              <a:gd name="xD4" fmla="+- w 0 xD1"/>
              <a:gd name="xC4" fmla="+- w 0 xC1"/>
              <a:gd name="xB4" fmla="+- w 0 xB1"/>
              <a:gd name="aD5" fmla="+- 12600000 ha 0"/>
              <a:gd name="td51" fmla="cos rw aD5"/>
              <a:gd name="td52" fmla="sin rh aD5"/>
              <a:gd name="bD5" fmla="at2 td51 td52"/>
              <a:gd name="xD5" fmla="+- w 0 xA1"/>
              <a:gd name="xC5" fmla="+- w 0 xB1"/>
              <a:gd name="xB5" fmla="+- w 0 xC1"/>
              <a:gd name="xCxn1" fmla="+/ xB1 xC1 2"/>
              <a:gd name="yCxn1" fmla="+/ yB1 yC1 2"/>
              <a:gd name="yCxn2" fmla="+- b 0 yCxn1"/>
              <a:gd name="xCxn4" fmla="+/ r 0 xCxn1"/>
            </a:gdLst>
            <a:ahLst>
              <a:ahXY gdRefY="adj1" maxY="20000">
                <a:pos x="xD6" y="yD6"/>
              </a:ahXY>
              <a:ahXY gdRefX="adj2" maxX="5358">
                <a:pos x="xA6" y="yD6"/>
              </a:ahXY>
            </a:ahLst>
            <a:cxnLst>
              <a:cxn ang="19800000">
                <a:pos x="xCxn1" y="yCxn1"/>
              </a:cxn>
              <a:cxn ang="1800000">
                <a:pos x="xCxn1" y="yCxn2"/>
              </a:cxn>
              <a:cxn ang="cd4">
                <a:pos x="hc" y="yB3"/>
              </a:cxn>
              <a:cxn ang="9000000">
                <a:pos x="xCxn4" y="yCxn2"/>
              </a:cxn>
              <a:cxn ang="12600000">
                <a:pos x="xCxn4" y="yCxn1"/>
              </a:cxn>
              <a:cxn ang="3cd4">
                <a:pos x="hc" y="yC6"/>
              </a:cxn>
            </a:cxnLst>
            <a:rect l="xD5" t="yA1" r="xA1" b="yD2"/>
            <a:pathLst>
              <a:path>
                <a:moveTo>
                  <a:pt x="xA1" y="yA1"/>
                </a:moveTo>
                <a:lnTo>
                  <a:pt x="xB1" y="yB1"/>
                </a:lnTo>
                <a:lnTo>
                  <a:pt x="xC1" y="yC1"/>
                </a:lnTo>
                <a:lnTo>
                  <a:pt x="xD1" y="yD1"/>
                </a:lnTo>
                <a:arcTo wR="rw" hR="rh" stAng="bD1" swAng="swAng2"/>
                <a:lnTo>
                  <a:pt x="xC1" y="yB2"/>
                </a:lnTo>
                <a:lnTo>
                  <a:pt x="xB1" y="yC2"/>
                </a:lnTo>
                <a:lnTo>
                  <a:pt x="xA1" y="yD2"/>
                </a:lnTo>
                <a:arcTo wR="rw" hR="rh" stAng="bD2" swAng="swAng1"/>
                <a:lnTo>
                  <a:pt x="xF6" y="yB3"/>
                </a:lnTo>
                <a:lnTo>
                  <a:pt x="xE6" y="yB3"/>
                </a:lnTo>
                <a:lnTo>
                  <a:pt x="xA6" y="yD3"/>
                </a:lnTo>
                <a:arcTo wR="rw" hR="rh" stAng="bD3" swAng="swAng1"/>
                <a:lnTo>
                  <a:pt x="xB4" y="yC2"/>
                </a:lnTo>
                <a:lnTo>
                  <a:pt x="xC4" y="yB2"/>
                </a:lnTo>
                <a:lnTo>
                  <a:pt x="xD4" y="yA2"/>
                </a:lnTo>
                <a:arcTo wR="rw" hR="rh" stAng="bD4" swAng="swAng2"/>
                <a:lnTo>
                  <a:pt x="xB5" y="yC1"/>
                </a:lnTo>
                <a:lnTo>
                  <a:pt x="xC5" y="yB1"/>
                </a:lnTo>
                <a:lnTo>
                  <a:pt x="xD5" y="yA1"/>
                </a:lnTo>
                <a:arcTo wR="rw" hR="rh" stAng="bD5" swAng="swAng1"/>
                <a:lnTo>
                  <a:pt x="xE6" y="yC6"/>
                </a:lnTo>
                <a:lnTo>
                  <a:pt x="xF6" y="yC6"/>
                </a:lnTo>
                <a:lnTo>
                  <a:pt x="xD6" y="yD6"/>
                </a:lnTo>
                <a:arcTo wR="rw" hR="rh" stAng="bD6" swAng="swAng1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8" name="halfFrame"/>
          <p:cNvSpPr/>
          <p:nvPr/>
        </p:nvSpPr>
        <p:spPr bwMode="auto">
          <a:xfrm>
            <a:off x="3350000" y="3450000"/>
            <a:ext cx="400000" cy="400000"/>
          </a:xfrm>
          <a:custGeom>
            <a:avLst>
              <a:gd name="adj1" fmla="val 33333"/>
              <a:gd name="adj2" fmla="val 33333"/>
            </a:avLst>
            <a:gdLst>
              <a:gd name="maxAdj2" fmla="*/ 100000 w ss"/>
              <a:gd name="a2" fmla="pin 0 adj2 maxAdj2"/>
              <a:gd name="x1" fmla="*/ ss a2 100000"/>
              <a:gd name="g1" fmla="*/ h x1 w"/>
              <a:gd name="g2" fmla="+- h 0 g1"/>
              <a:gd name="maxAdj1" fmla="*/ 100000 g2 ss"/>
              <a:gd name="a1" fmla="pin 0 adj1 maxAdj1"/>
              <a:gd name="y1" fmla="*/ ss a1 100000"/>
              <a:gd name="dx2" fmla="*/ y1 w h"/>
              <a:gd name="x2" fmla="+- r 0 dx2"/>
              <a:gd name="dy2" fmla="*/ x1 h w"/>
              <a:gd name="y2" fmla="+- b 0 dy2"/>
              <a:gd name="cx1" fmla="*/ x1 1 2"/>
              <a:gd name="cy1" fmla="+/ y2 b 2"/>
              <a:gd name="cx2" fmla="+/ x2 r 2"/>
              <a:gd name="cy2" fmla="*/ y1 1 2"/>
            </a:gdLst>
            <a:ahLst>
              <a:ahXY gdRefY="adj1" maxY="maxAdj1">
                <a:pos x="l" y="y1"/>
              </a:ahXY>
              <a:ahXY gdRefX="adj2" maxX="maxAdj2">
                <a:pos x="x1" y="t"/>
              </a:ahXY>
            </a:ahLst>
            <a:cxnLst>
              <a:cxn ang="0">
                <a:pos x="cx2" y="cy2"/>
              </a:cxn>
              <a:cxn ang="cd4">
                <a:pos x="cx1" y="cy1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>
                <a:moveTo>
                  <a:pt x="l" y="t"/>
                </a:moveTo>
                <a:lnTo>
                  <a:pt x="r" y="t"/>
                </a:lnTo>
                <a:lnTo>
                  <a:pt x="x2" y="y1"/>
                </a:lnTo>
                <a:lnTo>
                  <a:pt x="x1" y="y1"/>
                </a:lnTo>
                <a:lnTo>
                  <a:pt x="x1" y="y2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19" name="snip2SameRect"/>
          <p:cNvSpPr/>
          <p:nvPr/>
        </p:nvSpPr>
        <p:spPr bwMode="auto">
          <a:xfrm>
            <a:off x="3850000" y="3450000"/>
            <a:ext cx="400000" cy="400000"/>
          </a:xfrm>
          <a:custGeom>
            <a:avLst>
              <a:gd name="adj1" fmla="val 16667"/>
              <a:gd name="adj2" fmla="val 0"/>
            </a:avLst>
            <a:gdLst>
              <a:gd name="a1" fmla="pin 0 adj1 50000"/>
              <a:gd name="a2" fmla="pin 0 adj2 50000"/>
              <a:gd name="tx1" fmla="*/ ss a1 100000"/>
              <a:gd name="tx2" fmla="+- r 0 tx1"/>
              <a:gd name="bx1" fmla="*/ ss a2 100000"/>
              <a:gd name="bx2" fmla="+- r 0 bx1"/>
              <a:gd name="by1" fmla="+- b 0 bx1"/>
              <a:gd name="d" fmla="+- tx1 0 bx1"/>
              <a:gd name="dx" fmla="?: d tx1 bx1"/>
              <a:gd name="il" fmla="*/ dx 1 2"/>
              <a:gd name="ir" fmla="+- r 0 il"/>
              <a:gd name="it" fmla="*/ tx1 1 2"/>
              <a:gd name="ib" fmla="+/ by1 b 2"/>
            </a:gdLst>
            <a:ahLst>
              <a:ahXY gdRefX="adj1" maxX="50000">
                <a:pos x="tx2" y="t"/>
              </a:ahXY>
              <a:ahXY gdRefX="adj2" maxX="50000">
                <a:pos x="bx1" y="b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il" t="it" r="ir" b="ib"/>
            <a:pathLst>
              <a:path>
                <a:moveTo>
                  <a:pt x="tx1" y="t"/>
                </a:moveTo>
                <a:lnTo>
                  <a:pt x="tx2" y="t"/>
                </a:lnTo>
                <a:lnTo>
                  <a:pt x="r" y="tx1"/>
                </a:lnTo>
                <a:lnTo>
                  <a:pt x="r" y="by1"/>
                </a:lnTo>
                <a:lnTo>
                  <a:pt x="bx2" y="b"/>
                </a:lnTo>
                <a:lnTo>
                  <a:pt x="bx1" y="b"/>
                </a:lnTo>
                <a:lnTo>
                  <a:pt x="l" y="by1"/>
                </a:lnTo>
                <a:lnTo>
                  <a:pt x="l" y="tx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0" name="triangle"/>
          <p:cNvSpPr/>
          <p:nvPr/>
        </p:nvSpPr>
        <p:spPr bwMode="auto">
          <a:xfrm>
            <a:off x="4350000" y="3450000"/>
            <a:ext cx="400000" cy="400000"/>
          </a:xfrm>
          <a:custGeom>
            <a:avLst>
              <a:gd name="adj" fmla="val 50000"/>
            </a:avLst>
            <a:gdLst>
              <a:gd name="a" fmla="pin 0 adj 100000"/>
              <a:gd name="x1" fmla="*/ w a 200000"/>
              <a:gd name="x2" fmla="*/ w a 100000"/>
              <a:gd name="x3" fmla="+- x1 wd2 0"/>
            </a:gdLst>
            <a:ahLst>
              <a:ahXY gdRefX="adj" maxX="100000">
                <a:pos x="x2" y="t"/>
              </a:ahXY>
            </a:ahLst>
            <a:cxnLst>
              <a:cxn ang="3cd4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x1" t="vc" r="x3" b="b"/>
            <a:pathLst>
              <a:path>
                <a:moveTo>
                  <a:pt x="l" y="b"/>
                </a:moveTo>
                <a:lnTo>
                  <a:pt x="x2" y="t"/>
                </a:lnTo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1" name="teardrop"/>
          <p:cNvSpPr/>
          <p:nvPr/>
        </p:nvSpPr>
        <p:spPr bwMode="auto">
          <a:xfrm>
            <a:off x="4850000" y="3450000"/>
            <a:ext cx="400000" cy="400000"/>
          </a:xfrm>
          <a:custGeom>
            <a:avLst>
              <a:gd name="adj" fmla="val 100000"/>
            </a:avLst>
            <a:gdLst>
              <a:gd name="a" fmla="pin 0 adj 200000"/>
              <a:gd name="r2" fmla="sqrt 2"/>
              <a:gd name="tw" fmla="*/ wd2 r2 1"/>
              <a:gd name="th" fmla="*/ hd2 r2 1"/>
              <a:gd name="sw" fmla="*/ tw a 100000"/>
              <a:gd name="sh" fmla="*/ th a 100000"/>
              <a:gd name="dx1" fmla="cos sw 2700000"/>
              <a:gd name="dy1" fmla="sin sh 2700000"/>
              <a:gd name="x1" fmla="+- hc dx1 0"/>
              <a:gd name="y1" fmla="+- vc 0 dy1"/>
              <a:gd name="x2" fmla="+/ hc x1 2"/>
              <a:gd name="y2" fmla="+/ vc y1 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XY gdRefX="adj" maxX="200000">
                <a:pos x="x1" y="t"/>
              </a:ahXY>
            </a:ahLst>
            <a:cxnLst>
              <a:cxn ang="0">
                <a:pos x="r" y="vc"/>
              </a:cxn>
              <a:cxn ang="cd4">
                <a:pos x="ir" y="ib"/>
              </a:cxn>
              <a:cxn ang="cd4">
                <a:pos x="hc" y="b"/>
              </a:cxn>
              <a:cxn ang="cd4">
                <a:pos x="il" y="ib"/>
              </a:cxn>
              <a:cxn ang="cd2">
                <a:pos x="l" y="vc"/>
              </a:cxn>
              <a:cxn ang="3cd4">
                <a:pos x="il" y="it"/>
              </a:cxn>
              <a:cxn ang="3cd4">
                <a:pos x="hc" y="t"/>
              </a:cxn>
              <a:cxn ang="3cd4">
                <a:pos x="x1" y="y1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quadBezTo>
                  <a:pt x="x2" y="t"/>
                  <a:pt x="x1" y="y1"/>
                </a:quadBezTo>
                <a:quadBezTo>
                  <a:pt x="r" y="y2"/>
                  <a:pt x="r" y="vc"/>
                </a:quadBezTo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2" name="flowChartDocument"/>
          <p:cNvSpPr/>
          <p:nvPr/>
        </p:nvSpPr>
        <p:spPr bwMode="auto">
          <a:xfrm>
            <a:off x="5350000" y="3450000"/>
            <a:ext cx="400000" cy="400000"/>
          </a:xfrm>
          <a:custGeom>
            <a:avLst/>
            <a:gdLst>
              <a:gd name="y1" fmla="*/ h 17322 21600"/>
              <a:gd name="y2" fmla="*/ h 20172 2160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y2"/>
              </a:cxn>
              <a:cxn ang="0">
                <a:pos x="r" y="vc"/>
              </a:cxn>
            </a:cxnLst>
            <a:rect l="l" t="t" r="r" b="y1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800" y="23922"/>
                  <a:pt x="0" y="20172"/>
                </a:cubicBez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3" name="rightArrowCallout"/>
          <p:cNvSpPr/>
          <p:nvPr/>
        </p:nvSpPr>
        <p:spPr bwMode="auto">
          <a:xfrm>
            <a:off x="5850000" y="3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64977"/>
            </a:avLst>
            <a:gdLst>
              <a:gd name="maxAdj2" fmla="*/ 50000 h ss"/>
              <a:gd name="a2" fmla="pin 0 adj2 maxAdj2"/>
              <a:gd name="maxAdj1" fmla="*/ a2 2 1"/>
              <a:gd name="a1" fmla="pin 0 adj1 maxAdj1"/>
              <a:gd name="maxAdj3" fmla="*/ 100000 w ss"/>
              <a:gd name="a3" fmla="pin 0 adj3 maxAdj3"/>
              <a:gd name="q2" fmla="*/ a3 ss w"/>
              <a:gd name="maxAdj4" fmla="+- 100000 0 q2"/>
              <a:gd name="a4" fmla="pin 0 adj4 maxAdj4"/>
              <a:gd name="dy1" fmla="*/ ss a2 100000"/>
              <a:gd name="dy2" fmla="*/ ss a1 200000"/>
              <a:gd name="y1" fmla="+- vc 0 dy1"/>
              <a:gd name="y2" fmla="+- vc 0 dy2"/>
              <a:gd name="y3" fmla="+- vc dy2 0"/>
              <a:gd name="y4" fmla="+- vc dy1 0"/>
              <a:gd name="dx3" fmla="*/ ss a3 100000"/>
              <a:gd name="x3" fmla="+- r 0 dx3"/>
              <a:gd name="x2" fmla="*/ w a4 100000"/>
              <a:gd name="x1" fmla="*/ x2 1 2"/>
            </a:gdLst>
            <a:ahLst>
              <a:ahXY gdRefY="adj1" maxY="maxAdj1">
                <a:pos x="x3" y="y2"/>
              </a:ahXY>
              <a:ahXY gdRefY="adj2" maxY="maxAdj2">
                <a:pos x="r" y="y1"/>
              </a:ahXY>
              <a:ahXY gdRefX="adj3" maxX="maxAdj3">
                <a:pos x="x3" y="t"/>
              </a:ahXY>
              <a:ahXY gdRefX="adj4" maxX="maxAdj4">
                <a:pos x="x2" y="b"/>
              </a:ahXY>
            </a:ahLst>
            <a:cxnLst>
              <a:cxn ang="3cd4">
                <a:pos x="x1" y="t"/>
              </a:cxn>
              <a:cxn ang="cd2">
                <a:pos x="l" y="vc"/>
              </a:cxn>
              <a:cxn ang="cd4">
                <a:pos x="x1" y="b"/>
              </a:cxn>
              <a:cxn ang="0">
                <a:pos x="r" y="vc"/>
              </a:cxn>
            </a:cxnLst>
            <a:rect l="l" t="t" r="x2" b="b"/>
            <a:pathLst>
              <a:path>
                <a:moveTo>
                  <a:pt x="l" y="t"/>
                </a:moveTo>
                <a:lnTo>
                  <a:pt x="x2" y="t"/>
                </a:lnTo>
                <a:lnTo>
                  <a:pt x="x2" y="y2"/>
                </a:lnTo>
                <a:lnTo>
                  <a:pt x="x3" y="y2"/>
                </a:lnTo>
                <a:lnTo>
                  <a:pt x="x3" y="y1"/>
                </a:lnTo>
                <a:lnTo>
                  <a:pt x="r" y="vc"/>
                </a:lnTo>
                <a:lnTo>
                  <a:pt x="x3" y="y4"/>
                </a:lnTo>
                <a:lnTo>
                  <a:pt x="x3" y="y3"/>
                </a:lnTo>
                <a:lnTo>
                  <a:pt x="x2" y="y3"/>
                </a:lnTo>
                <a:lnTo>
                  <a:pt x="x2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4" name="rightBrace"/>
          <p:cNvSpPr/>
          <p:nvPr/>
        </p:nvSpPr>
        <p:spPr bwMode="auto">
          <a:xfrm>
            <a:off x="6350000" y="3450000"/>
            <a:ext cx="400000" cy="400000"/>
          </a:xfrm>
          <a:custGeom>
            <a:avLst>
              <a:gd name="adj1" fmla="val 8333"/>
              <a:gd name="adj2" fmla="val 50000"/>
            </a:avLst>
            <a:gdLst>
              <a:gd name="a2" fmla="pin 0 adj2 100000"/>
              <a:gd name="q1" fmla="+- 100000 0 a2"/>
              <a:gd name="q2" fmla="min q1 a2"/>
              <a:gd name="q3" fmla="*/ q2 1 2"/>
              <a:gd name="maxAdj1" fmla="*/ q3 h ss"/>
              <a:gd name="a1" fmla="pin 0 adj1 maxAdj1"/>
              <a:gd name="y1" fmla="*/ ss a1 100000"/>
              <a:gd name="y3" fmla="*/ h a2 100000"/>
              <a:gd name="y2" fmla="+- y3 0 y1"/>
              <a:gd name="y4" fmla="+- b 0 y1"/>
              <a:gd name="dx1" fmla="cos wd2 2700000"/>
              <a:gd name="dy1" fmla="sin y1 2700000"/>
              <a:gd name="ir" fmla="+- l dx1 0"/>
              <a:gd name="it" fmla="+- y1 0 dy1"/>
              <a:gd name="ib" fmla="+- b dy1 y1"/>
            </a:gdLst>
            <a:ahLst>
              <a:ahXY gdRefY="adj1" maxY="maxAdj1">
                <a:pos x="hc" y="y1"/>
              </a:ahXY>
              <a:ahXY gdRefY="adj2" maxY="100000">
                <a:pos x="r" y="y3"/>
              </a:ahXY>
            </a:ahLst>
            <a:cxnLst>
              <a:cxn ang="cd4">
                <a:pos x="l" y="t"/>
              </a:cxn>
              <a:cxn ang="cd2">
                <a:pos x="r" y="y3"/>
              </a:cxn>
              <a:cxn ang="3cd4">
                <a:pos x="l" y="b"/>
              </a:cxn>
            </a:cxnLst>
            <a:rect l="l" t="it" r="ir" b="ib"/>
            <a:pathLst>
              <a:path stroke="0" extrusionOk="0">
                <a:moveTo>
                  <a:pt x="l" y="t"/>
                </a:moveTo>
                <a:arcTo wR="wd2" hR="y1" stAng="3cd4" swAng="cd4"/>
                <a:lnTo>
                  <a:pt x="hc" y="y2"/>
                </a:lnTo>
                <a:arcTo wR="wd2" hR="y1" stAng="cd2" swAng="-5400000"/>
                <a:arcTo wR="wd2" hR="y1" stAng="3cd4" swAng="-5400000"/>
                <a:lnTo>
                  <a:pt x="hc" y="y4"/>
                </a:lnTo>
                <a:arcTo wR="wd2" hR="y1" stAng="0" swAng="cd4"/>
                <a:close/>
              </a:path>
              <a:path fill="none">
                <a:moveTo>
                  <a:pt x="l" y="t"/>
                </a:moveTo>
                <a:arcTo wR="wd2" hR="y1" stAng="3cd4" swAng="cd4"/>
                <a:lnTo>
                  <a:pt x="hc" y="y2"/>
                </a:lnTo>
                <a:arcTo wR="wd2" hR="y1" stAng="cd2" swAng="-5400000"/>
                <a:arcTo wR="wd2" hR="y1" stAng="3cd4" swAng="-5400000"/>
                <a:lnTo>
                  <a:pt x="hc" y="y4"/>
                </a:lnTo>
                <a:arcTo wR="wd2" hR="y1" stAng="0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5" name="chartPlus"/>
          <p:cNvSpPr/>
          <p:nvPr/>
        </p:nvSpPr>
        <p:spPr bwMode="auto">
          <a:xfrm>
            <a:off x="6850000" y="3450000"/>
            <a:ext cx="400000" cy="400000"/>
          </a:xfrm>
          <a:custGeom>
            <a:avLst/>
            <a:gdLst/>
            <a:ahLst/>
            <a:cxnLst/>
            <a:rect l="0" t="0" r="0" b="0"/>
            <a:pathLst>
              <a:path w="10" h="10" fill="none" extrusionOk="0">
                <a:moveTo>
                  <a:pt x="5" y="0"/>
                </a:moveTo>
                <a:lnTo>
                  <a:pt x="5" y="10"/>
                </a:lnTo>
                <a:moveTo>
                  <a:pt x="0" y="5"/>
                </a:moveTo>
                <a:lnTo>
                  <a:pt x="10" y="5"/>
                </a:lnTo>
              </a:path>
              <a:path w="10" h="10" stroke="0"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6" name="flowChartManualInput"/>
          <p:cNvSpPr/>
          <p:nvPr/>
        </p:nvSpPr>
        <p:spPr bwMode="auto">
          <a:xfrm>
            <a:off x="7350000" y="3450000"/>
            <a:ext cx="400000" cy="400000"/>
          </a:xfrm>
          <a:custGeom>
            <a:avLst/>
            <a:gdLst/>
            <a:ahLst/>
            <a:cxnLst>
              <a:cxn ang="3cd4">
                <a:pos x="hc" y="hd10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hd5" r="r" b="b"/>
            <a:pathLst>
              <a:path w="5" h="5">
                <a:moveTo>
                  <a:pt x="0" y="1"/>
                </a:moveTo>
                <a:lnTo>
                  <a:pt x="5" y="0"/>
                </a:lnTo>
                <a:lnTo>
                  <a:pt x="5" y="5"/>
                </a:lnTo>
                <a:lnTo>
                  <a:pt x="0" y="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7" name="flowChartMerge"/>
          <p:cNvSpPr/>
          <p:nvPr/>
        </p:nvSpPr>
        <p:spPr bwMode="auto">
          <a:xfrm>
            <a:off x="7850000" y="3450000"/>
            <a:ext cx="400000" cy="400000"/>
          </a:xfrm>
          <a:custGeom>
            <a:avLst/>
            <a:gdLst>
              <a:gd name="x2" fmla="*/ w 3 4"/>
            </a:gdLst>
            <a:ahLst/>
            <a:cxnLst>
              <a:cxn ang="3cd4">
                <a:pos x="hc" y="t"/>
              </a:cxn>
              <a:cxn ang="cd2">
                <a:pos x="wd4" y="vc"/>
              </a:cxn>
              <a:cxn ang="cd4">
                <a:pos x="hc" y="b"/>
              </a:cxn>
              <a:cxn ang="0">
                <a:pos x="x2" y="vc"/>
              </a:cxn>
            </a:cxnLst>
            <a:rect l="wd4" t="t" r="x2" b="vc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1" y="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8" name="line"/>
          <p:cNvSpPr/>
          <p:nvPr/>
        </p:nvSpPr>
        <p:spPr bwMode="auto">
          <a:xfrm>
            <a:off x="350000" y="3950000"/>
            <a:ext cx="400000" cy="400000"/>
          </a:xfrm>
          <a:custGeom>
            <a:avLst/>
            <a:gdLst/>
            <a:ahLst/>
            <a:cxnLst>
              <a:cxn ang="cd4">
                <a:pos x="l" y="t"/>
              </a:cxn>
              <a:cxn ang="3cd4">
                <a:pos x="r" y="b"/>
              </a:cxn>
            </a:cxnLst>
            <a:rect l="0" t="0" r="0" b="0"/>
            <a:pathLst>
              <a:path>
                <a:moveTo>
                  <a:pt x="l" y="t"/>
                </a:move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29" name="downArrow"/>
          <p:cNvSpPr/>
          <p:nvPr/>
        </p:nvSpPr>
        <p:spPr bwMode="auto">
          <a:xfrm>
            <a:off x="850000" y="3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100000 h ss"/>
              <a:gd name="a1" fmla="pin 0 adj1 100000"/>
              <a:gd name="a2" fmla="pin 0 adj2 maxAdj2"/>
              <a:gd name="dy1" fmla="*/ ss a2 100000"/>
              <a:gd name="y1" fmla="+- b 0 dy1"/>
              <a:gd name="dx1" fmla="*/ w a1 200000"/>
              <a:gd name="x1" fmla="+- hc 0 dx1"/>
              <a:gd name="x2" fmla="+- hc dx1 0"/>
              <a:gd name="dy2" fmla="*/ x1 dy1 wd2"/>
              <a:gd name="y2" fmla="+- y1 dy2 0"/>
            </a:gdLst>
            <a:ahLst>
              <a:ahXY gdRefX="adj1" maxX="100000">
                <a:pos x="x1" y="t"/>
              </a:ahXY>
              <a:ahXY gdRefY="adj2" maxY="maxAdj2">
                <a:pos x="l" y="y1"/>
              </a:ahXY>
            </a:ahLst>
            <a:cxnLst>
              <a:cxn ang="3cd4">
                <a:pos x="hc" y="t"/>
              </a:cxn>
              <a:cxn ang="cd2">
                <a:pos x="l" y="y1"/>
              </a:cxn>
              <a:cxn ang="cd4">
                <a:pos x="hc" y="b"/>
              </a:cxn>
              <a:cxn ang="0">
                <a:pos x="r" y="y1"/>
              </a:cxn>
            </a:cxnLst>
            <a:rect l="x1" t="t" r="x2" b="y2"/>
            <a:pathLst>
              <a:path>
                <a:moveTo>
                  <a:pt x="l" y="y1"/>
                </a:moveTo>
                <a:lnTo>
                  <a:pt x="x1" y="y1"/>
                </a:lnTo>
                <a:lnTo>
                  <a:pt x="x1" y="t"/>
                </a:lnTo>
                <a:lnTo>
                  <a:pt x="x2" y="t"/>
                </a:lnTo>
                <a:lnTo>
                  <a:pt x="x2" y="y1"/>
                </a:lnTo>
                <a:lnTo>
                  <a:pt x="r" y="y1"/>
                </a:lnTo>
                <a:lnTo>
                  <a:pt x="hc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0" name="curvedDownArrow"/>
          <p:cNvSpPr/>
          <p:nvPr/>
        </p:nvSpPr>
        <p:spPr bwMode="auto">
          <a:xfrm>
            <a:off x="1350000" y="3950000"/>
            <a:ext cx="400000" cy="400000"/>
          </a:xfrm>
          <a:custGeom>
            <a:avLst>
              <a:gd name="adj1" fmla="val 25000"/>
              <a:gd name="adj2" fmla="val 50000"/>
              <a:gd name="adj3" fmla="val 25000"/>
            </a:avLst>
            <a:gdLst>
              <a:gd name="maxAdj2" fmla="*/ 50000 w ss"/>
              <a:gd name="a2" fmla="pin 0 adj2 maxAdj2"/>
              <a:gd name="a1" fmla="pin 0 adj1 100000"/>
              <a:gd name="th" fmla="*/ ss a1 100000"/>
              <a:gd name="aw" fmla="*/ ss a2 100000"/>
              <a:gd name="q1" fmla="+/ th aw 4"/>
              <a:gd name="wR" fmla="+- wd2 0 q1"/>
              <a:gd name="q7" fmla="*/ wR 2 1"/>
              <a:gd name="q8" fmla="*/ q7 q7 1"/>
              <a:gd name="q9" fmla="*/ th th 1"/>
              <a:gd name="q10" fmla="+- q8 0 q9"/>
              <a:gd name="q11" fmla="sqrt q10"/>
              <a:gd name="idy" fmla="*/ q11 h q7"/>
              <a:gd name="maxAdj3" fmla="*/ 100000 idy ss"/>
              <a:gd name="a3" fmla="pin 0 adj3 maxAdj3"/>
              <a:gd name="ah" fmla="*/ ss adj3 100000"/>
              <a:gd name="x3" fmla="+- wR th 0"/>
              <a:gd name="q2" fmla="*/ h h 1"/>
              <a:gd name="q3" fmla="*/ ah ah 1"/>
              <a:gd name="q4" fmla="+- q2 0 q3"/>
              <a:gd name="q5" fmla="sqrt q4"/>
              <a:gd name="dx" fmla="*/ q5 wR h"/>
              <a:gd name="x5" fmla="+- wR dx 0"/>
              <a:gd name="x7" fmla="+- x3 dx 0"/>
              <a:gd name="q6" fmla="+- aw 0 th"/>
              <a:gd name="dh" fmla="*/ q6 1 2"/>
              <a:gd name="x4" fmla="+- x5 0 dh"/>
              <a:gd name="x8" fmla="+- x7 dh 0"/>
              <a:gd name="aw2" fmla="*/ aw 1 2"/>
              <a:gd name="x6" fmla="+- r 0 aw2"/>
              <a:gd name="y1" fmla="+- b 0 ah"/>
              <a:gd name="swAng" fmla="at2 ah dx"/>
              <a:gd name="mswAng" fmla="+- 0 0 swAng"/>
              <a:gd name="iy" fmla="+- b 0 idy"/>
              <a:gd name="ix" fmla="+/ wR x3 2"/>
              <a:gd name="q12" fmla="*/ th 1 2"/>
              <a:gd name="dang2" fmla="at2 idy q12"/>
              <a:gd name="stAng" fmla="+- 3cd4 swAng 0"/>
              <a:gd name="stAng2" fmla="+- 3cd4 0 dang2"/>
              <a:gd name="swAng2" fmla="+- dang2 0 cd4"/>
              <a:gd name="swAng3" fmla="+- cd4 dang2 0"/>
            </a:gdLst>
            <a:ahLst>
              <a:ahXY gdRefX="adj1" maxX="adj2">
                <a:pos x="x7" y="y1"/>
              </a:ahXY>
              <a:ahXY gdRefX="adj2" maxX="maxAdj2">
                <a:pos x="x4" y="b"/>
              </a:ahXY>
              <a:ahXY gdRefY="adj3" maxY="maxAdj3">
                <a:pos x="r" y="y1"/>
              </a:ahXY>
            </a:ahLst>
            <a:cxnLst>
              <a:cxn ang="3cd4">
                <a:pos x="ix" y="t"/>
              </a:cxn>
              <a:cxn ang="cd4">
                <a:pos x="q12" y="b"/>
              </a:cxn>
              <a:cxn ang="cd4">
                <a:pos x="x4" y="y1"/>
              </a:cxn>
              <a:cxn ang="cd4">
                <a:pos x="x6" y="b"/>
              </a:cxn>
              <a:cxn ang="0">
                <a:pos x="x8" y="y1"/>
              </a:cxn>
            </a:cxnLst>
            <a:rect l="l" t="t" r="r" b="b"/>
            <a:pathLst>
              <a:path stroke="0" extrusionOk="0">
                <a:moveTo>
                  <a:pt x="x6" y="b"/>
                </a:moveTo>
                <a:lnTo>
                  <a:pt x="x4" y="y1"/>
                </a:lnTo>
                <a:lnTo>
                  <a:pt x="x5" y="y1"/>
                </a:lnTo>
                <a:arcTo wR="wR" hR="h" stAng="stAng" swAng="mswAng"/>
                <a:lnTo>
                  <a:pt x="x3" y="t"/>
                </a:lnTo>
                <a:arcTo wR="wR" hR="h" stAng="3cd4" swAng="swAng"/>
                <a:lnTo>
                  <a:pt x="x8" y="y1"/>
                </a:lnTo>
                <a:close/>
              </a:path>
              <a:path fill="darkenLess" stroke="0" extrusionOk="0">
                <a:moveTo>
                  <a:pt x="ix" y="iy"/>
                </a:moveTo>
                <a:arcTo wR="wR" hR="h" stAng="stAng2" swAng="swAng2"/>
                <a:lnTo>
                  <a:pt x="l" y="b"/>
                </a:lnTo>
                <a:arcTo wR="wR" hR="h" stAng="cd2" swAng="swAng3"/>
                <a:close/>
              </a:path>
              <a:path fill="none" extrusionOk="0">
                <a:moveTo>
                  <a:pt x="ix" y="iy"/>
                </a:moveTo>
                <a:arcTo wR="wR" hR="h" stAng="stAng2" swAng="swAng2"/>
                <a:lnTo>
                  <a:pt x="l" y="b"/>
                </a:lnTo>
                <a:arcTo wR="wR" hR="h" stAng="cd2" swAng="cd4"/>
                <a:lnTo>
                  <a:pt x="x3" y="t"/>
                </a:lnTo>
                <a:arcTo wR="wR" hR="h" stAng="3cd4" swAng="swAng"/>
                <a:lnTo>
                  <a:pt x="x8" y="y1"/>
                </a:lnTo>
                <a:lnTo>
                  <a:pt x="x6" y="b"/>
                </a:lnTo>
                <a:lnTo>
                  <a:pt x="x4" y="y1"/>
                </a:lnTo>
                <a:lnTo>
                  <a:pt x="x5" y="y1"/>
                </a:lnTo>
                <a:arcTo wR="wR" hR="h" stAng="stAng" swAng="mswAng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1" name="actionButtonReturn"/>
          <p:cNvSpPr/>
          <p:nvPr/>
        </p:nvSpPr>
        <p:spPr bwMode="auto">
          <a:xfrm>
            <a:off x="1850000" y="3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  <a:gd name="g13" fmla="*/ ss 3 4"/>
              <a:gd name="g14" fmla="*/ g13 7 8"/>
              <a:gd name="g15" fmla="*/ g13 3 4"/>
              <a:gd name="g16" fmla="*/ g13 5 8"/>
              <a:gd name="g17" fmla="*/ g13 3 8"/>
              <a:gd name="g18" fmla="*/ g13 1 4"/>
              <a:gd name="g19" fmla="+- g9 g15 0"/>
              <a:gd name="g20" fmla="+- g9 g16 0"/>
              <a:gd name="g21" fmla="+- g9 g18 0"/>
              <a:gd name="g22" fmla="+- g11 g14 0"/>
              <a:gd name="g23" fmla="+- g11 g15 0"/>
              <a:gd name="g24" fmla="+- g11 g16 0"/>
              <a:gd name="g25" fmla="+- g11 g17 0"/>
              <a:gd name="g26" fmla="+- g11 g18 0"/>
              <a:gd name="g27" fmla="*/ g13 1 8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2" y="g21"/>
                </a:moveTo>
                <a:lnTo>
                  <a:pt x="g23" y="g9"/>
                </a:lnTo>
                <a:lnTo>
                  <a:pt x="hc" y="g21"/>
                </a:lnTo>
                <a:lnTo>
                  <a:pt x="g24" y="g21"/>
                </a:lnTo>
                <a:lnTo>
                  <a:pt x="g24" y="g20"/>
                </a:lnTo>
                <a:arcTo wR="g27" hR="g27" stAng="0" swAng="cd4"/>
                <a:lnTo>
                  <a:pt x="g25" y="g19"/>
                </a:lnTo>
                <a:arcTo wR="g27" hR="g27" stAng="cd4" swAng="cd4"/>
                <a:lnTo>
                  <a:pt x="g26" y="g21"/>
                </a:lnTo>
                <a:lnTo>
                  <a:pt x="g11" y="g21"/>
                </a:lnTo>
                <a:lnTo>
                  <a:pt x="g11" y="g20"/>
                </a:lnTo>
                <a:arcTo wR="g17" hR="g17" stAng="cd2" swAng="-5400000"/>
                <a:lnTo>
                  <a:pt x="hc" y="g10"/>
                </a:lnTo>
                <a:arcTo wR="g17" hR="g17" stAng="cd4" swAng="-5400000"/>
                <a:lnTo>
                  <a:pt x="g22" y="g21"/>
                </a:lnTo>
                <a:close/>
              </a:path>
              <a:path fill="darken" stroke="0" extrusionOk="0">
                <a:moveTo>
                  <a:pt x="g12" y="g21"/>
                </a:moveTo>
                <a:lnTo>
                  <a:pt x="g23" y="g9"/>
                </a:lnTo>
                <a:lnTo>
                  <a:pt x="hc" y="g21"/>
                </a:lnTo>
                <a:lnTo>
                  <a:pt x="g24" y="g21"/>
                </a:lnTo>
                <a:lnTo>
                  <a:pt x="g24" y="g20"/>
                </a:lnTo>
                <a:arcTo wR="g27" hR="g27" stAng="0" swAng="cd4"/>
                <a:lnTo>
                  <a:pt x="g25" y="g19"/>
                </a:lnTo>
                <a:arcTo wR="g27" hR="g27" stAng="cd4" swAng="cd4"/>
                <a:lnTo>
                  <a:pt x="g26" y="g21"/>
                </a:lnTo>
                <a:lnTo>
                  <a:pt x="g11" y="g21"/>
                </a:lnTo>
                <a:lnTo>
                  <a:pt x="g11" y="g20"/>
                </a:lnTo>
                <a:arcTo wR="g17" hR="g17" stAng="cd2" swAng="-5400000"/>
                <a:lnTo>
                  <a:pt x="hc" y="g10"/>
                </a:lnTo>
                <a:arcTo wR="g17" hR="g17" stAng="cd4" swAng="-5400000"/>
                <a:lnTo>
                  <a:pt x="g22" y="g21"/>
                </a:lnTo>
                <a:close/>
              </a:path>
              <a:path fill="none" extrusionOk="0">
                <a:moveTo>
                  <a:pt x="g12" y="g21"/>
                </a:moveTo>
                <a:lnTo>
                  <a:pt x="g22" y="g21"/>
                </a:lnTo>
                <a:lnTo>
                  <a:pt x="g22" y="g20"/>
                </a:lnTo>
                <a:arcTo wR="g17" hR="g17" stAng="0" swAng="cd4"/>
                <a:lnTo>
                  <a:pt x="g25" y="g10"/>
                </a:lnTo>
                <a:arcTo wR="g17" hR="g17" stAng="cd4" swAng="cd4"/>
                <a:lnTo>
                  <a:pt x="g11" y="g21"/>
                </a:lnTo>
                <a:lnTo>
                  <a:pt x="g26" y="g21"/>
                </a:lnTo>
                <a:lnTo>
                  <a:pt x="g26" y="g20"/>
                </a:lnTo>
                <a:arcTo wR="g27" hR="g27" stAng="cd2" swAng="-5400000"/>
                <a:lnTo>
                  <a:pt x="hc" y="g19"/>
                </a:lnTo>
                <a:arcTo wR="g27" hR="g27" stAng="cd4" swAng="-5400000"/>
                <a:lnTo>
                  <a:pt x="g24" y="g21"/>
                </a:lnTo>
                <a:lnTo>
                  <a:pt x="hc" y="g21"/>
                </a:lnTo>
                <a:lnTo>
                  <a:pt x="g23" y="g9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2" name="flowChartInputOutput"/>
          <p:cNvSpPr/>
          <p:nvPr/>
        </p:nvSpPr>
        <p:spPr bwMode="auto">
          <a:xfrm>
            <a:off x="2350000" y="3950000"/>
            <a:ext cx="400000" cy="400000"/>
          </a:xfrm>
          <a:custGeom>
            <a:avLst/>
            <a:gdLst>
              <a:gd name="x3" fmla="*/ w 2 5"/>
              <a:gd name="x4" fmla="*/ w 3 5"/>
              <a:gd name="x5" fmla="*/ w 4 5"/>
              <a:gd name="x6" fmla="*/ w 9 10"/>
            </a:gdLst>
            <a:ahLst/>
            <a:cxnLst>
              <a:cxn ang="3cd4">
                <a:pos x="x4" y="t"/>
              </a:cxn>
              <a:cxn ang="3cd4">
                <a:pos x="hc" y="t"/>
              </a:cxn>
              <a:cxn ang="cd2">
                <a:pos x="wd10" y="vc"/>
              </a:cxn>
              <a:cxn ang="cd4">
                <a:pos x="x3" y="b"/>
              </a:cxn>
              <a:cxn ang="cd4">
                <a:pos x="hc" y="b"/>
              </a:cxn>
              <a:cxn ang="0">
                <a:pos x="x6" y="vc"/>
              </a:cxn>
            </a:cxnLst>
            <a:rect l="wd5" t="t" r="x5" b="b"/>
            <a:pathLst>
              <a:path w="5" h="5">
                <a:moveTo>
                  <a:pt x="0" y="5"/>
                </a:moveTo>
                <a:lnTo>
                  <a:pt x="1" y="0"/>
                </a:lnTo>
                <a:lnTo>
                  <a:pt x="5" y="0"/>
                </a:lnTo>
                <a:lnTo>
                  <a:pt x="4" y="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3" name="bracketPair"/>
          <p:cNvSpPr/>
          <p:nvPr/>
        </p:nvSpPr>
        <p:spPr bwMode="auto">
          <a:xfrm>
            <a:off x="2850000" y="39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>
              <a:ahXY gdRefY="adj" maxY="50000">
                <a:pos x="l" y="x1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stroke="0" extrusionOk="0">
                <a:moveTo>
                  <a:pt x="l" y="x1"/>
                </a:moveTo>
                <a:arcTo wR="x1" hR="x1" stAng="cd2" swAng="cd4"/>
                <a:lnTo>
                  <a:pt x="x2" y="t"/>
                </a:lnTo>
                <a:arcTo wR="x1" hR="x1" stAng="3cd4" swAng="cd4"/>
                <a:lnTo>
                  <a:pt x="r" y="y2"/>
                </a:lnTo>
                <a:arcTo wR="x1" hR="x1" stAng="0" swAng="cd4"/>
                <a:lnTo>
                  <a:pt x="x1" y="b"/>
                </a:lnTo>
                <a:arcTo wR="x1" hR="x1" stAng="cd4" swAng="cd4"/>
                <a:close/>
              </a:path>
              <a:path fill="none">
                <a:moveTo>
                  <a:pt x="x1" y="b"/>
                </a:moveTo>
                <a:arcTo wR="x1" hR="x1" stAng="cd4" swAng="cd4"/>
                <a:lnTo>
                  <a:pt x="l" y="x1"/>
                </a:lnTo>
                <a:arcTo wR="x1" hR="x1" stAng="cd2" swAng="cd4"/>
                <a:moveTo>
                  <a:pt x="x2" y="t"/>
                </a:moveTo>
                <a:arcTo wR="x1" hR="x1" stAng="3cd4" swAng="cd4"/>
                <a:lnTo>
                  <a:pt x="r" y="y2"/>
                </a:lnTo>
                <a:arcTo wR="x1" hR="x1" stAng="0" swAng="cd4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4" name="smileyFace"/>
          <p:cNvSpPr/>
          <p:nvPr/>
        </p:nvSpPr>
        <p:spPr bwMode="auto">
          <a:xfrm>
            <a:off x="3350000" y="3950000"/>
            <a:ext cx="400000" cy="400000"/>
          </a:xfrm>
          <a:custGeom>
            <a:avLst>
              <a:gd name="adj" fmla="val 4653"/>
            </a:avLst>
            <a:gdLst>
              <a:gd name="a" fmla="pin -4653 adj 4653"/>
              <a:gd name="x1" fmla="*/ w 4969 21699"/>
              <a:gd name="x2" fmla="*/ w 6215 21600"/>
              <a:gd name="x3" fmla="*/ w 13135 21600"/>
              <a:gd name="x4" fmla="*/ w 16640 21600"/>
              <a:gd name="y1" fmla="*/ h 7570 21600"/>
              <a:gd name="y3" fmla="*/ h 16515 21600"/>
              <a:gd name="dy2" fmla="*/ h a 100000"/>
              <a:gd name="y2" fmla="+- y3 0 dy2"/>
              <a:gd name="y4" fmla="+- y3 dy2 0"/>
              <a:gd name="dy3" fmla="*/ h a 50000"/>
              <a:gd name="y5" fmla="+- y4 dy3 0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  <a:gd name="wR" fmla="*/ w 1125 21600"/>
              <a:gd name="hR" fmla="*/ h 1125 21600"/>
            </a:gdLst>
            <a:ahLst>
              <a:ahXY gdRefY="adj" minY="-4653" maxY="4653">
                <a:pos x="hc" y="y4"/>
              </a:ahXY>
            </a:ahLst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 stroke="0" extrusionOk="0">
                <a:moveTo>
                  <a:pt x="l" y="vc"/>
                </a:moveTo>
                <a:arcTo wR="wd2" hR="hd2" stAng="cd2" swAng="21600000"/>
                <a:close/>
              </a:path>
              <a:path fill="darkenLess" extrusionOk="0">
                <a:moveTo>
                  <a:pt x="x2" y="y1"/>
                </a:moveTo>
                <a:arcTo wR="wR" hR="hR" stAng="cd2" swAng="21600000"/>
                <a:moveTo>
                  <a:pt x="x3" y="y1"/>
                </a:moveTo>
                <a:arcTo wR="wR" hR="hR" stAng="cd2" swAng="21600000"/>
              </a:path>
              <a:path fill="none" extrusionOk="0">
                <a:moveTo>
                  <a:pt x="x1" y="y2"/>
                </a:moveTo>
                <a:quadBezTo>
                  <a:pt x="hc" y="y5"/>
                  <a:pt x="x4" y="y2"/>
                </a:quadBezTo>
              </a:path>
              <a:path fill="none">
                <a:moveTo>
                  <a:pt x="l" y="vc"/>
                </a:moveTo>
                <a:arcTo wR="wd2" hR="hd2" stAng="cd2" swAng="2160000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5" name="actionButtonBlank"/>
          <p:cNvSpPr/>
          <p:nvPr/>
        </p:nvSpPr>
        <p:spPr bwMode="auto">
          <a:xfrm>
            <a:off x="3850000" y="3950000"/>
            <a:ext cx="400000" cy="400000"/>
          </a:xfrm>
          <a:custGeom>
            <a:avLst/>
            <a:gdLst/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6" name="wave"/>
          <p:cNvSpPr/>
          <p:nvPr/>
        </p:nvSpPr>
        <p:spPr bwMode="auto">
          <a:xfrm>
            <a:off x="4350000" y="3950000"/>
            <a:ext cx="400000" cy="400000"/>
          </a:xfrm>
          <a:custGeom>
            <a:avLst>
              <a:gd name="adj1" fmla="val 12500"/>
              <a:gd name="adj2" fmla="val 0"/>
            </a:avLst>
            <a:gdLst>
              <a:gd name="a1" fmla="pin 0 adj1 20000"/>
              <a:gd name="a2" fmla="pin -10000 adj2 10000"/>
              <a:gd name="y1" fmla="*/ h a1 100000"/>
              <a:gd name="dy2" fmla="*/ y1 10 3"/>
              <a:gd name="y2" fmla="+- y1 0 dy2"/>
              <a:gd name="y3" fmla="+- y1 dy2 0"/>
              <a:gd name="y4" fmla="+- b 0 y1"/>
              <a:gd name="y5" fmla="+- y4 0 dy2"/>
              <a:gd name="y6" fmla="+- y4 dy2 0"/>
              <a:gd name="dx1" fmla="*/ w a2 100000"/>
              <a:gd name="of2" fmla="*/ w a2 50000"/>
              <a:gd name="x1" fmla="abs dx1"/>
              <a:gd name="dx2" fmla="?: of2 0 of2"/>
              <a:gd name="x2" fmla="+- l 0 dx2"/>
              <a:gd name="dx5" fmla="?: of2 of2 0"/>
              <a:gd name="x5" fmla="+- r 0 dx5"/>
              <a:gd name="dx3" fmla="+/ dx2 x5 3"/>
              <a:gd name="x3" fmla="+- x2 dx3 0"/>
              <a:gd name="x4" fmla="+/ x3 x5 2"/>
              <a:gd name="x6" fmla="+- l dx5 0"/>
              <a:gd name="x10" fmla="+- r dx2 0"/>
              <a:gd name="x7" fmla="+- x6 dx3 0"/>
              <a:gd name="x8" fmla="+/ x7 x10 2"/>
              <a:gd name="x9" fmla="+- r 0 x1"/>
              <a:gd name="xAdj" fmla="+- hc dx1 0"/>
              <a:gd name="xAdj2" fmla="+- hc 0 dx1"/>
              <a:gd name="il" fmla="max x2 x6"/>
              <a:gd name="ir" fmla="min x5 x10"/>
              <a:gd name="it" fmla="*/ h a1 50000"/>
              <a:gd name="ib" fmla="+- b 0 it"/>
            </a:gdLst>
            <a:ahLst>
              <a:ahXY gdRefY="adj1" maxY="20000">
                <a:pos x="l" y="y1"/>
              </a:ahXY>
              <a:ahXY gdRefX="adj2" minX="-10000" maxX="10000">
                <a:pos x="xAdj" y="b"/>
              </a:ahXY>
            </a:ahLst>
            <a:cxnLst>
              <a:cxn ang="cd4">
                <a:pos x="xAdj2" y="y1"/>
              </a:cxn>
              <a:cxn ang="cd2">
                <a:pos x="x1" y="vc"/>
              </a:cxn>
              <a:cxn ang="3cd4">
                <a:pos x="xAdj" y="y4"/>
              </a:cxn>
              <a:cxn ang="0">
                <a:pos x="x9" y="vc"/>
              </a:cxn>
            </a:cxnLst>
            <a:rect l="il" t="it" r="ir" b="ib"/>
            <a:pathLst>
              <a:path>
                <a:moveTo>
                  <a:pt x="x2" y="y1"/>
                </a:moveTo>
                <a:cubicBezTo>
                  <a:pt x="x3" y="y2"/>
                  <a:pt x="x4" y="y3"/>
                  <a:pt x="x5" y="y1"/>
                </a:cubicBezTo>
                <a:lnTo>
                  <a:pt x="x10" y="y4"/>
                </a:lnTo>
                <a:cubicBezTo>
                  <a:pt x="x8" y="y6"/>
                  <a:pt x="x7" y="y5"/>
                  <a:pt x="x6" y="y4"/>
                </a:cubicBez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7" name="swooshArrow"/>
          <p:cNvSpPr/>
          <p:nvPr/>
        </p:nvSpPr>
        <p:spPr bwMode="auto">
          <a:xfrm>
            <a:off x="4850000" y="3950000"/>
            <a:ext cx="400000" cy="400000"/>
          </a:xfrm>
          <a:custGeom>
            <a:avLst>
              <a:gd name="adj1" fmla="val 25000"/>
              <a:gd name="adj2" fmla="val 16667"/>
            </a:avLst>
            <a:gdLst>
              <a:gd name="a1" fmla="pin 1 adj1 75000"/>
              <a:gd name="maxAdj2" fmla="*/ 70000 w ss"/>
              <a:gd name="a2" fmla="pin 0 adj2 maxAdj2"/>
              <a:gd name="ad1" fmla="*/ h a1 100000"/>
              <a:gd name="ad2" fmla="*/ ss a2 100000"/>
              <a:gd name="xB" fmla="+- r 0 ad2"/>
              <a:gd name="yB" fmla="+- t ssd8 0"/>
              <a:gd name="alfa" fmla="*/ cd4 1 14"/>
              <a:gd name="dx0" fmla="tan ssd8 alfa"/>
              <a:gd name="xC" fmla="+- xB 0 dx0"/>
              <a:gd name="dx1" fmla="tan ad1 alfa"/>
              <a:gd name="yF" fmla="+- yB ad1 0"/>
              <a:gd name="xF" fmla="+- xB dx1 0"/>
              <a:gd name="xE" fmla="+- xF dx0 0"/>
              <a:gd name="yE" fmla="+- yF ssd8 0"/>
              <a:gd name="dy2" fmla="+- yE 0 t"/>
              <a:gd name="dy22" fmla="*/ dy2 1 2"/>
              <a:gd name="dy3" fmla="*/ h 1 20"/>
              <a:gd name="yD" fmla="+- t dy22 dy3"/>
              <a:gd name="dy4" fmla="*/ hd6 1 1"/>
              <a:gd name="yP1" fmla="+- hd6 dy4 0"/>
              <a:gd name="xP1" fmla="val wd6"/>
              <a:gd name="dy5" fmla="*/ hd6 1 2"/>
              <a:gd name="yP2" fmla="+- yF dy5 0"/>
              <a:gd name="xP2" fmla="val wd4"/>
            </a:gdLst>
            <a:ahLst>
              <a:ahXY gdRefY="adj1" minY="1" maxY="75000">
                <a:pos x="xF" y="yF"/>
              </a:ahXY>
              <a:ahXY gdRefX="adj2" maxX="maxAdj2">
                <a:pos x="xB" y="yB"/>
              </a:ahXY>
            </a:ahLst>
            <a:cxnLst>
              <a:cxn ang="cd4">
                <a:pos x="l" y="b"/>
              </a:cxn>
              <a:cxn ang="3cd4">
                <a:pos x="xC" y="t"/>
              </a:cxn>
              <a:cxn ang="0">
                <a:pos x="r" y="yD"/>
              </a:cxn>
              <a:cxn ang="cd4">
                <a:pos x="xE" y="yE"/>
              </a:cxn>
            </a:cxnLst>
            <a:rect l="l" t="t" r="r" b="b"/>
            <a:pathLst>
              <a:path>
                <a:moveTo>
                  <a:pt x="l" y="b"/>
                </a:moveTo>
                <a:quadBezTo>
                  <a:pt x="xP1" y="yP1"/>
                  <a:pt x="xB" y="yB"/>
                </a:quadBezTo>
                <a:lnTo>
                  <a:pt x="xC" y="t"/>
                </a:lnTo>
                <a:lnTo>
                  <a:pt x="r" y="yD"/>
                </a:lnTo>
                <a:lnTo>
                  <a:pt x="xE" y="yE"/>
                </a:lnTo>
                <a:lnTo>
                  <a:pt x="xF" y="yF"/>
                </a:lnTo>
                <a:quadBezTo>
                  <a:pt x="xP2" y="yP2"/>
                  <a:pt x="l" y="b"/>
                </a:quadBez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8" name="flowChartSummingJunction"/>
          <p:cNvSpPr/>
          <p:nvPr/>
        </p:nvSpPr>
        <p:spPr bwMode="auto">
          <a:xfrm>
            <a:off x="5350000" y="39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 stroke="0" extrusionOk="0"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  <a:path fill="none" extrusionOk="0">
                <a:moveTo>
                  <a:pt x="il" y="it"/>
                </a:moveTo>
                <a:lnTo>
                  <a:pt x="ir" y="ib"/>
                </a:lnTo>
                <a:moveTo>
                  <a:pt x="ir" y="it"/>
                </a:moveTo>
                <a:lnTo>
                  <a:pt x="il" y="ib"/>
                </a:lnTo>
              </a:path>
              <a:path fill="none"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39" name="lightningBolt"/>
          <p:cNvSpPr/>
          <p:nvPr/>
        </p:nvSpPr>
        <p:spPr bwMode="auto">
          <a:xfrm>
            <a:off x="5850000" y="3950000"/>
            <a:ext cx="400000" cy="400000"/>
          </a:xfrm>
          <a:custGeom>
            <a:avLst/>
            <a:gdLst>
              <a:gd name="x1" fmla="*/ w 5022 21600"/>
              <a:gd name="x3" fmla="*/ w 8472 21600"/>
              <a:gd name="x4" fmla="*/ w 8757 21600"/>
              <a:gd name="x5" fmla="*/ w 10012 21600"/>
              <a:gd name="x8" fmla="*/ w 12860 21600"/>
              <a:gd name="x9" fmla="*/ w 13917 21600"/>
              <a:gd name="x11" fmla="*/ w 16577 21600"/>
              <a:gd name="y1" fmla="*/ h 3890 21600"/>
              <a:gd name="y2" fmla="*/ h 6080 21600"/>
              <a:gd name="y4" fmla="*/ h 7437 21600"/>
              <a:gd name="y6" fmla="*/ h 9705 21600"/>
              <a:gd name="y7" fmla="*/ h 12007 21600"/>
              <a:gd name="y10" fmla="*/ h 14277 21600"/>
              <a:gd name="y11" fmla="*/ h 14915 21600"/>
            </a:gdLst>
            <a:ahLst/>
            <a:cxnLst>
              <a:cxn ang="3cd4">
                <a:pos x="x3" y="t"/>
              </a:cxn>
              <a:cxn ang="3cd4">
                <a:pos x="l" y="y1"/>
              </a:cxn>
              <a:cxn ang="cd2">
                <a:pos x="x1" y="y6"/>
              </a:cxn>
              <a:cxn ang="cd2">
                <a:pos x="x5" y="y11"/>
              </a:cxn>
              <a:cxn ang="cd4">
                <a:pos x="r" y="b"/>
              </a:cxn>
              <a:cxn ang="0">
                <a:pos x="x11" y="y7"/>
              </a:cxn>
              <a:cxn ang="0">
                <a:pos x="x8" y="y2"/>
              </a:cxn>
            </a:cxnLst>
            <a:rect l="x4" t="y4" r="x9" b="y10"/>
            <a:pathLst>
              <a:path w="21600" h="2160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0" name="flowChartDisplay"/>
          <p:cNvSpPr/>
          <p:nvPr/>
        </p:nvSpPr>
        <p:spPr bwMode="auto">
          <a:xfrm>
            <a:off x="6350000" y="3950000"/>
            <a:ext cx="400000" cy="400000"/>
          </a:xfrm>
          <a:custGeom>
            <a:avLst/>
            <a:gdLst>
              <a:gd name="x2" fmla="*/ w 5 6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wd6" t="t" r="x2" b="b"/>
            <a:pathLst>
              <a:path w="6" h="6">
                <a:moveTo>
                  <a:pt x="0" y="3"/>
                </a:moveTo>
                <a:lnTo>
                  <a:pt x="1" y="0"/>
                </a:lnTo>
                <a:lnTo>
                  <a:pt x="5" y="0"/>
                </a:lnTo>
                <a:arcTo wR="1" hR="3" stAng="3cd4" swAng="cd2"/>
                <a:lnTo>
                  <a:pt x="1" y="6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1" name="actionButtonBackPrevious"/>
          <p:cNvSpPr/>
          <p:nvPr/>
        </p:nvSpPr>
        <p:spPr bwMode="auto">
          <a:xfrm>
            <a:off x="6850000" y="3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g11" fmla="+- hc 0 dx2"/>
              <a:gd name="g12" fmla="+- hc dx2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1" y="vc"/>
                </a:moveTo>
                <a:lnTo>
                  <a:pt x="g12" y="g9"/>
                </a:lnTo>
                <a:lnTo>
                  <a:pt x="g12" y="g10"/>
                </a:lnTo>
                <a:close/>
              </a:path>
              <a:path fill="darken" stroke="0" extrusionOk="0">
                <a:moveTo>
                  <a:pt x="g11" y="vc"/>
                </a:moveTo>
                <a:lnTo>
                  <a:pt x="g12" y="g9"/>
                </a:lnTo>
                <a:lnTo>
                  <a:pt x="g12" y="g10"/>
                </a:lnTo>
                <a:close/>
              </a:path>
              <a:path fill="none" extrusionOk="0">
                <a:moveTo>
                  <a:pt x="g11" y="vc"/>
                </a:moveTo>
                <a:lnTo>
                  <a:pt x="g12" y="g9"/>
                </a:lnTo>
                <a:lnTo>
                  <a:pt x="g12" y="g10"/>
                </a:lnTo>
                <a:close/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2" name="frame"/>
          <p:cNvSpPr/>
          <p:nvPr/>
        </p:nvSpPr>
        <p:spPr bwMode="auto">
          <a:xfrm>
            <a:off x="7350000" y="3950000"/>
            <a:ext cx="400000" cy="400000"/>
          </a:xfrm>
          <a:custGeom>
            <a:avLst>
              <a:gd name="adj1" fmla="val 12500"/>
            </a:avLst>
            <a:gdLst>
              <a:gd name="a1" fmla="pin 0 adj1 50000"/>
              <a:gd name="x1" fmla="*/ ss a1 100000"/>
              <a:gd name="x4" fmla="+- r 0 x1"/>
              <a:gd name="y4" fmla="+- b 0 x1"/>
            </a:gdLst>
            <a:ahLst>
              <a:ahXY gdRefX="adj1" maxX="50000">
                <a:pos x="x1" y="t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x1" t="x1" r="x4" b="y4"/>
            <a:pathLst>
              <a:path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x1" y="x1"/>
                </a:moveTo>
                <a:lnTo>
                  <a:pt x="x1" y="y4"/>
                </a:lnTo>
                <a:lnTo>
                  <a:pt x="x4" y="y4"/>
                </a:lnTo>
                <a:lnTo>
                  <a:pt x="x4" y="x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3" name="rtTriangle"/>
          <p:cNvSpPr/>
          <p:nvPr/>
        </p:nvSpPr>
        <p:spPr bwMode="auto">
          <a:xfrm>
            <a:off x="7850000" y="3950000"/>
            <a:ext cx="400000" cy="40000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cd4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wd12" t="it" r="ir" b="ib"/>
            <a:pathLst>
              <a:path>
                <a:moveTo>
                  <a:pt x="l" y="b"/>
                </a:moveTo>
                <a:lnTo>
                  <a:pt x="l" y="t"/>
                </a:lnTo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4" name="flowChartMagneticTape"/>
          <p:cNvSpPr/>
          <p:nvPr/>
        </p:nvSpPr>
        <p:spPr bwMode="auto">
          <a:xfrm>
            <a:off x="350000" y="44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  <a:gd name="ang1" fmla="at2 w h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hc" y="b"/>
                </a:moveTo>
                <a:arcTo wR="wd2" hR="hd2" stAng="cd4" swAng="cd4"/>
                <a:arcTo wR="wd2" hR="hd2" stAng="cd2" swAng="cd4"/>
                <a:arcTo wR="wd2" hR="hd2" stAng="3cd4" swAng="cd4"/>
                <a:arcTo wR="wd2" hR="hd2" stAng="0" swAng="ang1"/>
                <a:lnTo>
                  <a:pt x="r" y="ib"/>
                </a:lnTo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5" name="curvedRightArrow"/>
          <p:cNvSpPr/>
          <p:nvPr/>
        </p:nvSpPr>
        <p:spPr bwMode="auto">
          <a:xfrm>
            <a:off x="850000" y="4450000"/>
            <a:ext cx="400000" cy="400000"/>
          </a:xfrm>
          <a:custGeom>
            <a:avLst>
              <a:gd name="adj1" fmla="val 25000"/>
              <a:gd name="adj2" fmla="val 50000"/>
              <a:gd name="adj3" fmla="val 25000"/>
            </a:avLst>
            <a:gdLst>
              <a:gd name="maxAdj2" fmla="*/ 50000 h ss"/>
              <a:gd name="a2" fmla="pin 0 adj2 maxAdj2"/>
              <a:gd name="a1" fmla="pin 0 adj1 a2"/>
              <a:gd name="th" fmla="*/ ss a1 100000"/>
              <a:gd name="aw" fmla="*/ ss a2 100000"/>
              <a:gd name="q1" fmla="+/ th aw 4"/>
              <a:gd name="hR" fmla="+- hd2 0 q1"/>
              <a:gd name="q7" fmla="*/ hR 2 1"/>
              <a:gd name="q8" fmla="*/ q7 q7 1"/>
              <a:gd name="q9" fmla="*/ th th 1"/>
              <a:gd name="q10" fmla="+- q8 0 q9"/>
              <a:gd name="q11" fmla="sqrt q10"/>
              <a:gd name="idx" fmla="*/ q11 w q7"/>
              <a:gd name="maxAdj3" fmla="*/ 100000 idx ss"/>
              <a:gd name="a3" fmla="pin 0 adj3 maxAdj3"/>
              <a:gd name="ah" fmla="*/ ss a3 100000"/>
              <a:gd name="y3" fmla="+- hR th 0"/>
              <a:gd name="q2" fmla="*/ w w 1"/>
              <a:gd name="q3" fmla="*/ ah ah 1"/>
              <a:gd name="q4" fmla="+- q2 0 q3"/>
              <a:gd name="q5" fmla="sqrt q4"/>
              <a:gd name="dy" fmla="*/ q5 hR w"/>
              <a:gd name="y5" fmla="+- hR dy 0"/>
              <a:gd name="y7" fmla="+- y3 dy 0"/>
              <a:gd name="q6" fmla="+- aw 0 th"/>
              <a:gd name="dh" fmla="*/ q6 1 2"/>
              <a:gd name="y4" fmla="+- y5 0 dh"/>
              <a:gd name="y8" fmla="+- y7 dh 0"/>
              <a:gd name="aw2" fmla="*/ aw 1 2"/>
              <a:gd name="y6" fmla="+- b 0 aw2"/>
              <a:gd name="x1" fmla="+- r 0 ah"/>
              <a:gd name="swAng" fmla="at2 ah dy"/>
              <a:gd name="stAng" fmla="+- cd2 0 swAng"/>
              <a:gd name="mswAng" fmla="+- 0 0 swAng"/>
              <a:gd name="ix" fmla="+- r 0 idx"/>
              <a:gd name="iy" fmla="+/ hR y3 2"/>
              <a:gd name="q12" fmla="*/ th 1 2"/>
              <a:gd name="dang2" fmla="at2 idx q12"/>
              <a:gd name="swAng2" fmla="+- dang2 0 cd4"/>
              <a:gd name="swAng3" fmla="+- cd4 dang2 0"/>
              <a:gd name="stAng3" fmla="+- cd2 0 dang2"/>
            </a:gdLst>
            <a:ahLst>
              <a:ahXY gdRefY="adj1" maxY="a2">
                <a:pos x="x1" y="y5"/>
              </a:ahXY>
              <a:ahXY gdRefY="adj2" maxY="maxAdj2">
                <a:pos x="r" y="y4"/>
              </a:ahXY>
              <a:ahXY gdRefX="adj3" maxX="maxAdj3">
                <a:pos x="x1" y="b"/>
              </a:ahXY>
            </a:ahLst>
            <a:cxnLst>
              <a:cxn ang="cd2">
                <a:pos x="l" y="iy"/>
              </a:cxn>
              <a:cxn ang="cd4">
                <a:pos x="x1" y="y8"/>
              </a:cxn>
              <a:cxn ang="0">
                <a:pos x="r" y="y6"/>
              </a:cxn>
              <a:cxn ang="0">
                <a:pos x="x1" y="y4"/>
              </a:cxn>
              <a:cxn ang="0">
                <a:pos x="r" y="q12"/>
              </a:cxn>
            </a:cxnLst>
            <a:rect l="l" t="t" r="r" b="b"/>
            <a:pathLst>
              <a:path stroke="0" extrusionOk="0">
                <a:moveTo>
                  <a:pt x="l" y="hR"/>
                </a:moveTo>
                <a:arcTo wR="w" hR="hR" stAng="cd2" swAng="mswAng"/>
                <a:lnTo>
                  <a:pt x="x1" y="y4"/>
                </a:lnTo>
                <a:lnTo>
                  <a:pt x="r" y="y6"/>
                </a:lnTo>
                <a:lnTo>
                  <a:pt x="x1" y="y8"/>
                </a:lnTo>
                <a:lnTo>
                  <a:pt x="x1" y="y7"/>
                </a:lnTo>
                <a:arcTo wR="w" hR="hR" stAng="stAng" swAng="swAng"/>
                <a:close/>
              </a:path>
              <a:path fill="darkenLess" stroke="0" extrusionOk="0">
                <a:moveTo>
                  <a:pt x="r" y="th"/>
                </a:moveTo>
                <a:arcTo wR="w" hR="hR" stAng="3cd4" swAng="swAng2"/>
                <a:arcTo wR="w" hR="hR" stAng="stAng3" swAng="swAng3"/>
                <a:close/>
              </a:path>
              <a:path fill="none" extrusionOk="0">
                <a:moveTo>
                  <a:pt x="l" y="hR"/>
                </a:moveTo>
                <a:arcTo wR="w" hR="hR" stAng="cd2" swAng="mswAng"/>
                <a:lnTo>
                  <a:pt x="x1" y="y4"/>
                </a:lnTo>
                <a:lnTo>
                  <a:pt x="r" y="y6"/>
                </a:lnTo>
                <a:lnTo>
                  <a:pt x="x1" y="y8"/>
                </a:lnTo>
                <a:lnTo>
                  <a:pt x="x1" y="y7"/>
                </a:lnTo>
                <a:arcTo wR="w" hR="hR" stAng="stAng" swAng="swAng"/>
                <a:lnTo>
                  <a:pt x="l" y="hR"/>
                </a:lnTo>
                <a:arcTo wR="w" hR="hR" stAng="cd2" swAng="cd4"/>
                <a:lnTo>
                  <a:pt x="r" y="th"/>
                </a:lnTo>
                <a:arcTo wR="w" hR="hR" stAng="3cd4" swAng="swAng2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6" name="leftUpArrow"/>
          <p:cNvSpPr/>
          <p:nvPr/>
        </p:nvSpPr>
        <p:spPr bwMode="auto">
          <a:xfrm>
            <a:off x="1350000" y="4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</a:avLst>
            <a:gdLst>
              <a:gd name="a2" fmla="pin 0 adj2 50000"/>
              <a:gd name="maxAdj1" fmla="*/ a2 2 1"/>
              <a:gd name="a1" fmla="pin 0 adj1 maxAdj1"/>
              <a:gd name="maxAdj3" fmla="+- 100000 0 maxAdj1"/>
              <a:gd name="a3" fmla="pin 0 adj3 maxAdj3"/>
              <a:gd name="x1" fmla="*/ ss a3 100000"/>
              <a:gd name="dx2" fmla="*/ ss a2 50000"/>
              <a:gd name="x2" fmla="+- r 0 dx2"/>
              <a:gd name="y2" fmla="+- b 0 dx2"/>
              <a:gd name="dx4" fmla="*/ ss a2 100000"/>
              <a:gd name="x4" fmla="+- r 0 dx4"/>
              <a:gd name="y4" fmla="+- b 0 dx4"/>
              <a:gd name="dx3" fmla="*/ ss a1 200000"/>
              <a:gd name="x3" fmla="+- x4 0 dx3"/>
              <a:gd name="x5" fmla="+- x4 dx3 0"/>
              <a:gd name="y3" fmla="+- y4 0 dx3"/>
              <a:gd name="y5" fmla="+- y4 dx3 0"/>
              <a:gd name="il" fmla="*/ dx3 x1 dx4"/>
              <a:gd name="cx1" fmla="+/ x1 x5 2"/>
              <a:gd name="cy1" fmla="+/ x1 y5 2"/>
            </a:gdLst>
            <a:ahLst>
              <a:ahXY gdRefY="adj1" maxY="maxAdj1">
                <a:pos x="x3" y="y3"/>
              </a:ahXY>
              <a:ahXY gdRefX="adj2" maxX="50000">
                <a:pos x="x2" y="t"/>
              </a:ahXY>
              <a:ahXY gdRefY="adj3" maxY="maxAdj3">
                <a:pos x="x3" y="x1"/>
              </a:ahXY>
            </a:ahLst>
            <a:cxnLst>
              <a:cxn ang="3cd4">
                <a:pos x="x4" y="t"/>
              </a:cxn>
              <a:cxn ang="cd2">
                <a:pos x="x2" y="x1"/>
              </a:cxn>
              <a:cxn ang="3cd4">
                <a:pos x="x1" y="y2"/>
              </a:cxn>
              <a:cxn ang="cd2">
                <a:pos x="l" y="y4"/>
              </a:cxn>
              <a:cxn ang="cd4">
                <a:pos x="x1" y="b"/>
              </a:cxn>
              <a:cxn ang="cd4">
                <a:pos x="cx1" y="y5"/>
              </a:cxn>
              <a:cxn ang="0">
                <a:pos x="x5" y="cy1"/>
              </a:cxn>
              <a:cxn ang="0">
                <a:pos x="r" y="x1"/>
              </a:cxn>
            </a:cxnLst>
            <a:rect l="il" t="y3" r="x4" b="y5"/>
            <a:pathLst>
              <a:path>
                <a:moveTo>
                  <a:pt x="l" y="y4"/>
                </a:moveTo>
                <a:lnTo>
                  <a:pt x="x1" y="y2"/>
                </a:lnTo>
                <a:lnTo>
                  <a:pt x="x1" y="y3"/>
                </a:lnTo>
                <a:lnTo>
                  <a:pt x="x3" y="y3"/>
                </a:lnTo>
                <a:lnTo>
                  <a:pt x="x3" y="x1"/>
                </a:lnTo>
                <a:lnTo>
                  <a:pt x="x2" y="x1"/>
                </a:lnTo>
                <a:lnTo>
                  <a:pt x="x4" y="t"/>
                </a:lnTo>
                <a:lnTo>
                  <a:pt x="r" y="x1"/>
                </a:lnTo>
                <a:lnTo>
                  <a:pt x="x5" y="x1"/>
                </a:lnTo>
                <a:lnTo>
                  <a:pt x="x5" y="y5"/>
                </a:lnTo>
                <a:lnTo>
                  <a:pt x="x1" y="y5"/>
                </a:lnTo>
                <a:lnTo>
                  <a:pt x="x1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7" name="wedgeEllipseCallout"/>
          <p:cNvSpPr/>
          <p:nvPr/>
        </p:nvSpPr>
        <p:spPr bwMode="auto">
          <a:xfrm>
            <a:off x="1850000" y="4450000"/>
            <a:ext cx="400000" cy="400000"/>
          </a:xfrm>
          <a:custGeom>
            <a:avLst>
              <a:gd name="adj1" fmla="val -20833"/>
              <a:gd name="adj2" fmla="val 62500"/>
            </a:avLst>
            <a:gdLst>
              <a:gd name="dxPos" fmla="*/ w adj1 100000"/>
              <a:gd name="dyPos" fmla="*/ h adj2 100000"/>
              <a:gd name="xPos" fmla="+- hc dxPos 0"/>
              <a:gd name="yPos" fmla="+- vc dyPos 0"/>
              <a:gd name="sdx" fmla="*/ dxPos h 1"/>
              <a:gd name="sdy" fmla="*/ dyPos w 1"/>
              <a:gd name="pang" fmla="at2 sdx sdy"/>
              <a:gd name="stAng" fmla="+- pang 660000 0"/>
              <a:gd name="enAng" fmla="+- pang 0 660000"/>
              <a:gd name="dx1" fmla="cos wd2 stAng"/>
              <a:gd name="dy1" fmla="sin hd2 stAng"/>
              <a:gd name="x1" fmla="+- hc dx1 0"/>
              <a:gd name="y1" fmla="+- vc dy1 0"/>
              <a:gd name="dx2" fmla="cos wd2 enAng"/>
              <a:gd name="dy2" fmla="sin hd2 enAng"/>
              <a:gd name="x2" fmla="+- hc dx2 0"/>
              <a:gd name="y2" fmla="+- vc dy2 0"/>
              <a:gd name="stAng1" fmla="at2 dx1 dy1"/>
              <a:gd name="enAng1" fmla="at2 dx2 dy2"/>
              <a:gd name="swAng1" fmla="+- enAng1 0 stAng1"/>
              <a:gd name="swAng2" fmla="+- swAng1 21600000 0"/>
              <a:gd name="swAng" fmla="?: swAng1 swAng1 swAng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XY gdRefX="adj1" minX="-2147483647" maxX="2147483647" gdRefY="adj2" minY="-2147483647" maxY="2147483647">
                <a:pos x="xPos" y="yPos"/>
              </a:ahXY>
            </a:ahLst>
            <a:cxnLst>
              <a:cxn ang="3cd4">
                <a:pos x="hc" y="t"/>
              </a:cxn>
              <a:cxn ang="3cd4">
                <a:pos x="il" y="it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  <a:cxn ang="pang">
                <a:pos x="xPos" y="yPos"/>
              </a:cxn>
            </a:cxnLst>
            <a:rect l="il" t="it" r="ir" b="ib"/>
            <a:pathLst>
              <a:path>
                <a:moveTo>
                  <a:pt x="xPos" y="yPos"/>
                </a:moveTo>
                <a:lnTo>
                  <a:pt x="x1" y="y1"/>
                </a:lnTo>
                <a:arcTo wR="wd2" hR="hd2" stAng="stAng1" swAng="swAng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8" name="star10"/>
          <p:cNvSpPr/>
          <p:nvPr/>
        </p:nvSpPr>
        <p:spPr bwMode="auto">
          <a:xfrm>
            <a:off x="2350000" y="4450000"/>
            <a:ext cx="400000" cy="400000"/>
          </a:xfrm>
          <a:custGeom>
            <a:avLst>
              <a:gd name="adj" fmla="val 42533"/>
              <a:gd name="hf" fmla="val 105146"/>
            </a:avLst>
            <a:gdLst>
              <a:gd name="a" fmla="pin 0 adj 50000"/>
              <a:gd name="swd2" fmla="*/ wd2 hf 100000"/>
              <a:gd name="dx1" fmla="*/ swd2 95106 100000"/>
              <a:gd name="dx2" fmla="*/ swd2 58779 100000"/>
              <a:gd name="x1" fmla="+- hc 0 dx1"/>
              <a:gd name="x2" fmla="+- hc 0 dx2"/>
              <a:gd name="x3" fmla="+- hc dx2 0"/>
              <a:gd name="x4" fmla="+- hc dx1 0"/>
              <a:gd name="dy1" fmla="*/ hd2 80902 100000"/>
              <a:gd name="dy2" fmla="*/ hd2 30902 100000"/>
              <a:gd name="y1" fmla="+- vc 0 dy1"/>
              <a:gd name="y2" fmla="+- vc 0 dy2"/>
              <a:gd name="y3" fmla="+- vc dy2 0"/>
              <a:gd name="y4" fmla="+- vc dy1 0"/>
              <a:gd name="iwd2" fmla="*/ swd2 a 50000"/>
              <a:gd name="ihd2" fmla="*/ hd2 a 50000"/>
              <a:gd name="sdx1" fmla="*/ iwd2 80902 100000"/>
              <a:gd name="sdx2" fmla="*/ iwd2 30902 100000"/>
              <a:gd name="sdy1" fmla="*/ ihd2 95106 100000"/>
              <a:gd name="sdy2" fmla="*/ ihd2 58779 100000"/>
              <a:gd name="sx1" fmla="+- hc 0 iwd2"/>
              <a:gd name="sx2" fmla="+- hc 0 sdx1"/>
              <a:gd name="sx3" fmla="+- hc 0 sdx2"/>
              <a:gd name="sx4" fmla="+- hc sdx2 0"/>
              <a:gd name="sx5" fmla="+- hc sdx1 0"/>
              <a:gd name="sx6" fmla="+- hc iwd2 0"/>
              <a:gd name="sy1" fmla="+- vc 0 sdy1"/>
              <a:gd name="sy2" fmla="+- vc 0 sdy2"/>
              <a:gd name="sy3" fmla="+- vc sdy2 0"/>
              <a:gd name="sy4" fmla="+- vc sdy1 0"/>
              <a:gd name="yAdj" fmla="+- vc 0 ihd2"/>
            </a:gdLst>
            <a:ahLst>
              <a:ahXY gdRefY="adj" maxY="50000">
                <a:pos x="hc" y="yAdj"/>
              </a:ahXY>
            </a:ahLst>
            <a:cxnLst>
              <a:cxn ang="0">
                <a:pos x="x4" y="y2"/>
              </a:cxn>
              <a:cxn ang="0">
                <a:pos x="x4" y="y3"/>
              </a:cxn>
              <a:cxn ang="cd4">
                <a:pos x="x3" y="y4"/>
              </a:cxn>
              <a:cxn ang="cd4">
                <a:pos x="hc" y="b"/>
              </a:cxn>
              <a:cxn ang="cd4">
                <a:pos x="x2" y="y4"/>
              </a:cxn>
              <a:cxn ang="cd2">
                <a:pos x="x1" y="y3"/>
              </a:cxn>
              <a:cxn ang="cd2">
                <a:pos x="x1" y="y2"/>
              </a:cxn>
              <a:cxn ang="3cd4">
                <a:pos x="x2" y="y1"/>
              </a:cxn>
              <a:cxn ang="3cd4">
                <a:pos x="hc" y="t"/>
              </a:cxn>
              <a:cxn ang="3cd4">
                <a:pos x="x3" y="y1"/>
              </a:cxn>
            </a:cxnLst>
            <a:rect l="sx2" t="sy2" r="sx5" b="sy3"/>
            <a:pathLst>
              <a:path>
                <a:moveTo>
                  <a:pt x="x1" y="y2"/>
                </a:moveTo>
                <a:lnTo>
                  <a:pt x="sx2" y="sy2"/>
                </a:lnTo>
                <a:lnTo>
                  <a:pt x="x2" y="y1"/>
                </a:lnTo>
                <a:lnTo>
                  <a:pt x="sx3" y="sy1"/>
                </a:lnTo>
                <a:lnTo>
                  <a:pt x="hc" y="t"/>
                </a:lnTo>
                <a:lnTo>
                  <a:pt x="sx4" y="sy1"/>
                </a:lnTo>
                <a:lnTo>
                  <a:pt x="x3" y="y1"/>
                </a:lnTo>
                <a:lnTo>
                  <a:pt x="sx5" y="sy2"/>
                </a:lnTo>
                <a:lnTo>
                  <a:pt x="x4" y="y2"/>
                </a:lnTo>
                <a:lnTo>
                  <a:pt x="sx6" y="vc"/>
                </a:lnTo>
                <a:lnTo>
                  <a:pt x="x4" y="y3"/>
                </a:lnTo>
                <a:lnTo>
                  <a:pt x="sx5" y="sy3"/>
                </a:lnTo>
                <a:lnTo>
                  <a:pt x="x3" y="y4"/>
                </a:lnTo>
                <a:lnTo>
                  <a:pt x="sx4" y="sy4"/>
                </a:lnTo>
                <a:lnTo>
                  <a:pt x="hc" y="b"/>
                </a:lnTo>
                <a:lnTo>
                  <a:pt x="sx3" y="sy4"/>
                </a:lnTo>
                <a:lnTo>
                  <a:pt x="x2" y="y4"/>
                </a:lnTo>
                <a:lnTo>
                  <a:pt x="sx2" y="sy3"/>
                </a:lnTo>
                <a:lnTo>
                  <a:pt x="x1" y="y3"/>
                </a:lnTo>
                <a:lnTo>
                  <a:pt x="sx1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49" name="bentArrow"/>
          <p:cNvSpPr/>
          <p:nvPr/>
        </p:nvSpPr>
        <p:spPr bwMode="auto">
          <a:xfrm>
            <a:off x="2850000" y="4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43750"/>
            </a:avLst>
            <a:gdLst>
              <a:gd name="a2" fmla="pin 0 adj2 50000"/>
              <a:gd name="maxAdj1" fmla="*/ a2 2 1"/>
              <a:gd name="a1" fmla="pin 0 adj1 maxAdj1"/>
              <a:gd name="a3" fmla="pin 0 adj3 50000"/>
              <a:gd name="th" fmla="*/ ss a1 100000"/>
              <a:gd name="aw2" fmla="*/ ss a2 100000"/>
              <a:gd name="th2" fmla="*/ th 1 2"/>
              <a:gd name="dh2" fmla="+- aw2 0 th2"/>
              <a:gd name="ah" fmla="*/ ss a3 100000"/>
              <a:gd name="bw" fmla="+- r 0 ah"/>
              <a:gd name="bh" fmla="+- b 0 dh2"/>
              <a:gd name="bs" fmla="min bw bh"/>
              <a:gd name="maxAdj4" fmla="*/ 100000 bs ss"/>
              <a:gd name="a4" fmla="pin 0 adj4 maxAdj4"/>
              <a:gd name="bd" fmla="*/ ss a4 100000"/>
              <a:gd name="bd3" fmla="+- bd 0 th"/>
              <a:gd name="bd2" fmla="max bd3 0"/>
              <a:gd name="x3" fmla="+- th bd2 0"/>
              <a:gd name="x4" fmla="+- r 0 ah"/>
              <a:gd name="y3" fmla="+- dh2 th 0"/>
              <a:gd name="y4" fmla="+- y3 dh2 0"/>
              <a:gd name="y5" fmla="+- dh2 bd 0"/>
              <a:gd name="y6" fmla="+- y3 bd2 0"/>
            </a:gdLst>
            <a:ahLst>
              <a:ahXY gdRefX="adj1" maxX="maxAdj1">
                <a:pos x="th" y="b"/>
              </a:ahXY>
              <a:ahXY gdRefY="adj2" maxY="50000">
                <a:pos x="r" y="y4"/>
              </a:ahXY>
              <a:ahXY gdRefX="adj3" maxX="50000">
                <a:pos x="x4" y="t"/>
              </a:ahXY>
              <a:ahXY gdRefX="adj4" maxX="maxAdj4">
                <a:pos x="bd" y="t"/>
              </a:ahXY>
            </a:ahLst>
            <a:cxnLst>
              <a:cxn ang="3cd4">
                <a:pos x="x4" y="t"/>
              </a:cxn>
              <a:cxn ang="cd4">
                <a:pos x="x4" y="y4"/>
              </a:cxn>
              <a:cxn ang="cd4">
                <a:pos x="th2" y="b"/>
              </a:cxn>
              <a:cxn ang="0">
                <a:pos x="r" y="aw2"/>
              </a:cxn>
            </a:cxnLst>
            <a:rect l="l" t="t" r="r" b="b"/>
            <a:pathLst>
              <a:path>
                <a:moveTo>
                  <a:pt x="l" y="b"/>
                </a:moveTo>
                <a:lnTo>
                  <a:pt x="l" y="y5"/>
                </a:lnTo>
                <a:arcTo wR="bd" hR="bd" stAng="cd2" swAng="cd4"/>
                <a:lnTo>
                  <a:pt x="x4" y="dh2"/>
                </a:lnTo>
                <a:lnTo>
                  <a:pt x="x4" y="t"/>
                </a:lnTo>
                <a:lnTo>
                  <a:pt x="r" y="aw2"/>
                </a:lnTo>
                <a:lnTo>
                  <a:pt x="x4" y="y4"/>
                </a:lnTo>
                <a:lnTo>
                  <a:pt x="x4" y="y3"/>
                </a:lnTo>
                <a:lnTo>
                  <a:pt x="x3" y="y3"/>
                </a:lnTo>
                <a:arcTo wR="bd2" hR="bd2" stAng="3cd4" swAng="-5400000"/>
                <a:lnTo>
                  <a:pt x="th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0" name="doubleWave"/>
          <p:cNvSpPr/>
          <p:nvPr/>
        </p:nvSpPr>
        <p:spPr bwMode="auto">
          <a:xfrm>
            <a:off x="3350000" y="4450000"/>
            <a:ext cx="400000" cy="400000"/>
          </a:xfrm>
          <a:custGeom>
            <a:avLst>
              <a:gd name="adj1" fmla="val 6250"/>
              <a:gd name="adj2" fmla="val 0"/>
            </a:avLst>
            <a:gdLst>
              <a:gd name="a1" fmla="pin 0 adj1 12500"/>
              <a:gd name="a2" fmla="pin -10000 adj2 10000"/>
              <a:gd name="y1" fmla="*/ h a1 100000"/>
              <a:gd name="dy2" fmla="*/ y1 10 3"/>
              <a:gd name="y2" fmla="+- y1 0 dy2"/>
              <a:gd name="y3" fmla="+- y1 dy2 0"/>
              <a:gd name="y4" fmla="+- b 0 y1"/>
              <a:gd name="y5" fmla="+- y4 0 dy2"/>
              <a:gd name="y6" fmla="+- y4 dy2 0"/>
              <a:gd name="dx1" fmla="*/ w a2 100000"/>
              <a:gd name="of2" fmla="*/ w a2 50000"/>
              <a:gd name="x1" fmla="abs dx1"/>
              <a:gd name="dx2" fmla="?: of2 0 of2"/>
              <a:gd name="x2" fmla="+- l 0 dx2"/>
              <a:gd name="dx8" fmla="?: of2 of2 0"/>
              <a:gd name="x8" fmla="+- r 0 dx8"/>
              <a:gd name="dx3" fmla="+/ dx2 x8 6"/>
              <a:gd name="x3" fmla="+- x2 dx3 0"/>
              <a:gd name="dx4" fmla="+/ dx2 x8 3"/>
              <a:gd name="x4" fmla="+- x2 dx4 0"/>
              <a:gd name="x5" fmla="+/ x2 x8 2"/>
              <a:gd name="x6" fmla="+- x5 dx3 0"/>
              <a:gd name="x7" fmla="+/ x6 x8 2"/>
              <a:gd name="x9" fmla="+- l dx8 0"/>
              <a:gd name="x15" fmla="+- r dx2 0"/>
              <a:gd name="x10" fmla="+- x9 dx3 0"/>
              <a:gd name="x11" fmla="+- x9 dx4 0"/>
              <a:gd name="x12" fmla="+/ x9 x15 2"/>
              <a:gd name="x13" fmla="+- x12 dx3 0"/>
              <a:gd name="x14" fmla="+/ x13 x15 2"/>
              <a:gd name="x16" fmla="+- r 0 x1"/>
              <a:gd name="xAdj" fmla="+- hc dx1 0"/>
              <a:gd name="il" fmla="max x2 x9"/>
              <a:gd name="ir" fmla="min x8 x15"/>
              <a:gd name="it" fmla="*/ h a1 50000"/>
              <a:gd name="ib" fmla="+- b 0 it"/>
            </a:gdLst>
            <a:ahLst>
              <a:ahXY gdRefY="adj1" maxY="12500">
                <a:pos x="l" y="y1"/>
              </a:ahXY>
              <a:ahXY gdRefX="adj2" minX="-10000" maxX="10000">
                <a:pos x="xAdj" y="b"/>
              </a:ahXY>
            </a:ahLst>
            <a:cxnLst>
              <a:cxn ang="cd4">
                <a:pos x="x12" y="y1"/>
              </a:cxn>
              <a:cxn ang="cd2">
                <a:pos x="x1" y="vc"/>
              </a:cxn>
              <a:cxn ang="3cd4">
                <a:pos x="x5" y="y4"/>
              </a:cxn>
              <a:cxn ang="0">
                <a:pos x="x16" y="vc"/>
              </a:cxn>
            </a:cxnLst>
            <a:rect l="il" t="it" r="ir" b="ib"/>
            <a:pathLst>
              <a:path>
                <a:moveTo>
                  <a:pt x="x2" y="y1"/>
                </a:moveTo>
                <a:cubicBezTo>
                  <a:pt x="x3" y="y2"/>
                  <a:pt x="x4" y="y3"/>
                  <a:pt x="x5" y="y1"/>
                </a:cubicBezTo>
                <a:cubicBezTo>
                  <a:pt x="x6" y="y2"/>
                  <a:pt x="x7" y="y3"/>
                  <a:pt x="x8" y="y1"/>
                </a:cubicBezTo>
                <a:lnTo>
                  <a:pt x="x15" y="y4"/>
                </a:lnTo>
                <a:cubicBezTo>
                  <a:pt x="x14" y="y6"/>
                  <a:pt x="x13" y="y5"/>
                  <a:pt x="x12" y="y4"/>
                </a:cubicBezTo>
                <a:cubicBezTo>
                  <a:pt x="x11" y="y6"/>
                  <a:pt x="x10" y="y5"/>
                  <a:pt x="x9" y="y4"/>
                </a:cubicBez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1" name="curvedUpArrow"/>
          <p:cNvSpPr/>
          <p:nvPr/>
        </p:nvSpPr>
        <p:spPr bwMode="auto">
          <a:xfrm>
            <a:off x="3850000" y="4450000"/>
            <a:ext cx="400000" cy="400000"/>
          </a:xfrm>
          <a:custGeom>
            <a:avLst>
              <a:gd name="adj1" fmla="val 25000"/>
              <a:gd name="adj2" fmla="val 50000"/>
              <a:gd name="adj3" fmla="val 25000"/>
            </a:avLst>
            <a:gdLst>
              <a:gd name="maxAdj2" fmla="*/ 50000 w ss"/>
              <a:gd name="a2" fmla="pin 0 adj2 maxAdj2"/>
              <a:gd name="a1" fmla="pin 0 adj1 100000"/>
              <a:gd name="th" fmla="*/ ss a1 100000"/>
              <a:gd name="aw" fmla="*/ ss a2 100000"/>
              <a:gd name="q1" fmla="+/ th aw 4"/>
              <a:gd name="wR" fmla="+- wd2 0 q1"/>
              <a:gd name="q7" fmla="*/ wR 2 1"/>
              <a:gd name="q8" fmla="*/ q7 q7 1"/>
              <a:gd name="q9" fmla="*/ th th 1"/>
              <a:gd name="q10" fmla="+- q8 0 q9"/>
              <a:gd name="q11" fmla="sqrt q10"/>
              <a:gd name="idy" fmla="*/ q11 h q7"/>
              <a:gd name="maxAdj3" fmla="*/ 100000 idy ss"/>
              <a:gd name="a3" fmla="pin 0 adj3 maxAdj3"/>
              <a:gd name="ah" fmla="*/ ss adj3 100000"/>
              <a:gd name="x3" fmla="+- wR th 0"/>
              <a:gd name="q2" fmla="*/ h h 1"/>
              <a:gd name="q3" fmla="*/ ah ah 1"/>
              <a:gd name="q4" fmla="+- q2 0 q3"/>
              <a:gd name="q5" fmla="sqrt q4"/>
              <a:gd name="dx" fmla="*/ q5 wR h"/>
              <a:gd name="x5" fmla="+- wR dx 0"/>
              <a:gd name="x7" fmla="+- x3 dx 0"/>
              <a:gd name="q6" fmla="+- aw 0 th"/>
              <a:gd name="dh" fmla="*/ q6 1 2"/>
              <a:gd name="x4" fmla="+- x5 0 dh"/>
              <a:gd name="x8" fmla="+- x7 dh 0"/>
              <a:gd name="aw2" fmla="*/ aw 1 2"/>
              <a:gd name="x6" fmla="+- r 0 aw2"/>
              <a:gd name="y1" fmla="+- t ah 0"/>
              <a:gd name="swAng" fmla="at2 ah dx"/>
              <a:gd name="mswAng" fmla="+- 0 0 swAng"/>
              <a:gd name="iy" fmla="+- t idy 0"/>
              <a:gd name="ix" fmla="+/ wR x3 2"/>
              <a:gd name="q12" fmla="*/ th 1 2"/>
              <a:gd name="dang2" fmla="at2 idy q12"/>
              <a:gd name="swAng2" fmla="+- dang2 0 swAng"/>
              <a:gd name="mswAng2" fmla="+- 0 0 swAng2"/>
              <a:gd name="stAng3" fmla="+- cd4 0 swAng"/>
              <a:gd name="swAng3" fmla="+- swAng dang2 0"/>
              <a:gd name="stAng2" fmla="+- cd4 0 dang2"/>
            </a:gdLst>
            <a:ahLst>
              <a:ahXY gdRefX="adj1" maxX="a2">
                <a:pos x="x7" y="y1"/>
              </a:ahXY>
              <a:ahXY gdRefX="adj2" maxX="maxAdj2">
                <a:pos x="x4" y="t"/>
              </a:ahXY>
              <a:ahXY gdRefY="adj3" maxY="maxAdj3">
                <a:pos x="r" y="y1"/>
              </a:ahXY>
            </a:ahLst>
            <a:cxnLst>
              <a:cxn ang="3cd4">
                <a:pos x="x6" y="t"/>
              </a:cxn>
              <a:cxn ang="3cd4">
                <a:pos x="x4" y="y1"/>
              </a:cxn>
              <a:cxn ang="3cd4">
                <a:pos x="q12" y="t"/>
              </a:cxn>
              <a:cxn ang="cd4">
                <a:pos x="ix" y="b"/>
              </a:cxn>
              <a:cxn ang="0">
                <a:pos x="x8" y="y1"/>
              </a:cxn>
            </a:cxnLst>
            <a:rect l="l" t="t" r="r" b="b"/>
            <a:pathLst>
              <a:path stroke="0" extrusionOk="0">
                <a:moveTo>
                  <a:pt x="x6" y="t"/>
                </a:moveTo>
                <a:lnTo>
                  <a:pt x="x8" y="y1"/>
                </a:lnTo>
                <a:lnTo>
                  <a:pt x="x7" y="y1"/>
                </a:lnTo>
                <a:arcTo wR="wR" hR="h" stAng="stAng3" swAng="swAng3"/>
                <a:arcTo wR="wR" hR="h" stAng="stAng2" swAng="swAng2"/>
                <a:lnTo>
                  <a:pt x="x4" y="y1"/>
                </a:lnTo>
                <a:close/>
              </a:path>
              <a:path fill="darkenLess" stroke="0" extrusionOk="0">
                <a:moveTo>
                  <a:pt x="wR" y="b"/>
                </a:moveTo>
                <a:arcTo wR="wR" hR="h" stAng="cd4" swAng="cd4"/>
                <a:lnTo>
                  <a:pt x="th" y="t"/>
                </a:lnTo>
                <a:arcTo wR="wR" hR="h" stAng="cd2" swAng="-5400000"/>
                <a:close/>
              </a:path>
              <a:path fill="none" extrusionOk="0">
                <a:moveTo>
                  <a:pt x="ix" y="iy"/>
                </a:moveTo>
                <a:arcTo wR="wR" hR="h" stAng="stAng2" swAng="swAng2"/>
                <a:lnTo>
                  <a:pt x="x4" y="y1"/>
                </a:lnTo>
                <a:lnTo>
                  <a:pt x="x6" y="t"/>
                </a:lnTo>
                <a:lnTo>
                  <a:pt x="x8" y="y1"/>
                </a:lnTo>
                <a:lnTo>
                  <a:pt x="x7" y="y1"/>
                </a:lnTo>
                <a:arcTo wR="wR" hR="h" stAng="stAng3" swAng="swAng"/>
                <a:lnTo>
                  <a:pt x="wR" y="b"/>
                </a:lnTo>
                <a:arcTo wR="wR" hR="h" stAng="cd4" swAng="cd4"/>
                <a:lnTo>
                  <a:pt x="th" y="t"/>
                </a:lnTo>
                <a:arcTo wR="wR" hR="h" stAng="cd2" swAng="-5400000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2" name="leftArrow"/>
          <p:cNvSpPr/>
          <p:nvPr/>
        </p:nvSpPr>
        <p:spPr bwMode="auto">
          <a:xfrm>
            <a:off x="4350000" y="44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100000 w ss"/>
              <a:gd name="a1" fmla="pin 0 adj1 100000"/>
              <a:gd name="a2" fmla="pin 0 adj2 maxAdj2"/>
              <a:gd name="dx2" fmla="*/ ss a2 100000"/>
              <a:gd name="x2" fmla="+- l dx2 0"/>
              <a:gd name="dy1" fmla="*/ h a1 200000"/>
              <a:gd name="y1" fmla="+- vc 0 dy1"/>
              <a:gd name="y2" fmla="+- vc dy1 0"/>
              <a:gd name="dx1" fmla="*/ y1 dx2 hd2"/>
              <a:gd name="x1" fmla="+- x2  0 dx1"/>
            </a:gdLst>
            <a:ahLst>
              <a:ahXY gdRefY="adj1" maxY="100000">
                <a:pos x="r" y="y1"/>
              </a:ahXY>
              <a:ahXY gdRefX="adj2" maxX="maxAdj2">
                <a:pos x="x2" y="t"/>
              </a:ahXY>
            </a:ahLst>
            <a:cxnLst>
              <a:cxn ang="3cd4">
                <a:pos x="x2" y="t"/>
              </a:cxn>
              <a:cxn ang="cd2">
                <a:pos x="l" y="vc"/>
              </a:cxn>
              <a:cxn ang="cd4">
                <a:pos x="x2" y="b"/>
              </a:cxn>
              <a:cxn ang="0">
                <a:pos x="r" y="vc"/>
              </a:cxn>
            </a:cxnLst>
            <a:rect l="x1" t="y1" r="r" b="y2"/>
            <a:pathLst>
              <a:path>
                <a:moveTo>
                  <a:pt x="l" y="vc"/>
                </a:moveTo>
                <a:lnTo>
                  <a:pt x="x2" y="t"/>
                </a:lnTo>
                <a:lnTo>
                  <a:pt x="x2" y="y1"/>
                </a:lnTo>
                <a:lnTo>
                  <a:pt x="r" y="y1"/>
                </a:lnTo>
                <a:lnTo>
                  <a:pt x="r" y="y2"/>
                </a:lnTo>
                <a:lnTo>
                  <a:pt x="x2" y="y2"/>
                </a:lnTo>
                <a:lnTo>
                  <a:pt x="x2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3" name="snip1Rect"/>
          <p:cNvSpPr/>
          <p:nvPr/>
        </p:nvSpPr>
        <p:spPr bwMode="auto">
          <a:xfrm>
            <a:off x="4850000" y="4450000"/>
            <a:ext cx="400000" cy="400000"/>
          </a:xfrm>
          <a:custGeom>
            <a:avLst>
              <a:gd name="adj" fmla="val 16667"/>
            </a:avLst>
            <a:gdLst>
              <a:gd name="a" fmla="pin 0 adj 50000"/>
              <a:gd name="dx1" fmla="*/ ss a 100000"/>
              <a:gd name="x1" fmla="+- r 0 dx1"/>
              <a:gd name="it" fmla="*/ dx1 1 2"/>
              <a:gd name="ir" fmla="+/ x1 r 2"/>
            </a:gdLst>
            <a:ahLst>
              <a:ahXY gdRefX="adj" maxX="50000">
                <a:pos x="x1" y="t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it" r="ir" b="b"/>
            <a:pathLst>
              <a:path>
                <a:moveTo>
                  <a:pt x="l" y="t"/>
                </a:moveTo>
                <a:lnTo>
                  <a:pt x="x1" y="t"/>
                </a:lnTo>
                <a:lnTo>
                  <a:pt x="r" y="dx1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4" name="ellipseRibbon2"/>
          <p:cNvSpPr/>
          <p:nvPr/>
        </p:nvSpPr>
        <p:spPr bwMode="auto">
          <a:xfrm>
            <a:off x="5350000" y="4450000"/>
            <a:ext cx="400000" cy="400000"/>
          </a:xfrm>
          <a:custGeom>
            <a:avLst>
              <a:gd name="adj1" fmla="val 25000"/>
              <a:gd name="adj2" fmla="val 50000"/>
              <a:gd name="adj3" fmla="val 12500"/>
            </a:avLst>
            <a:gdLst>
              <a:gd name="a1" fmla="pin 0 adj1 100000"/>
              <a:gd name="a2" fmla="pin 25000 adj2 75000"/>
              <a:gd name="q10" fmla="+- 100000 0 a1"/>
              <a:gd name="q11" fmla="*/ q10 1 2"/>
              <a:gd name="q12" fmla="+- a1 0 q11"/>
              <a:gd name="minAdj3" fmla="max 0 q12"/>
              <a:gd name="a3" fmla="pin minAdj3 adj3 a1"/>
              <a:gd name="dx2" fmla="*/ w a2 200000"/>
              <a:gd name="x2" fmla="+- hc 0 dx2"/>
              <a:gd name="x3" fmla="+- x2 wd8 0"/>
              <a:gd name="x4" fmla="+- r 0 x3"/>
              <a:gd name="x5" fmla="+- r 0 x2"/>
              <a:gd name="x6" fmla="+- r 0 wd8"/>
              <a:gd name="dy1" fmla="*/ h a3 100000"/>
              <a:gd name="f1" fmla="*/ 4 dy1 w"/>
              <a:gd name="q1" fmla="*/ x3 x3 w"/>
              <a:gd name="q2" fmla="+- x3 0 q1"/>
              <a:gd name="u1" fmla="*/ f1 q2 1"/>
              <a:gd name="y1" fmla="+- b 0 u1"/>
              <a:gd name="cx1" fmla="*/ x3 1 2"/>
              <a:gd name="cu1" fmla="*/ f1 cx1 1"/>
              <a:gd name="cy1" fmla="+- b 0 cu1"/>
              <a:gd name="cx2" fmla="+- r 0 cx1"/>
              <a:gd name="q1" fmla="*/ h a1 100000"/>
              <a:gd name="dy3" fmla="+- q1 0 dy1"/>
              <a:gd name="q3" fmla="*/ x2 x2 w"/>
              <a:gd name="q4" fmla="+- x2 0 q3"/>
              <a:gd name="q5" fmla="*/ f1 q4 1"/>
              <a:gd name="u3" fmla="+- q5 dy3 0"/>
              <a:gd name="y3" fmla="+- b 0 u3"/>
              <a:gd name="q6" fmla="+- dy1 dy3 u3"/>
              <a:gd name="q7" fmla="+- q6 dy1 0"/>
              <a:gd name="cu3" fmla="+- q7 dy3 0"/>
              <a:gd name="cy3" fmla="+- b 0 cu3"/>
              <a:gd name="rh" fmla="+- b 0 q1"/>
              <a:gd name="q8" fmla="*/ dy1 14 16"/>
              <a:gd name="u2" fmla="+/ q8 rh 2"/>
              <a:gd name="y2" fmla="+- b 0 u2"/>
              <a:gd name="u5" fmla="+- q5 rh 0"/>
              <a:gd name="y5" fmla="+- b 0 u5"/>
              <a:gd name="u6" fmla="+- u3 rh 0"/>
              <a:gd name="y6" fmla="+- b 0 u6"/>
              <a:gd name="cx4" fmla="*/ x2 1 2"/>
              <a:gd name="q9" fmla="*/ f1 cx4 1"/>
              <a:gd name="cu4" fmla="+- q9 rh 0"/>
              <a:gd name="cy4" fmla="+- b 0 cu4"/>
              <a:gd name="cx5" fmla="+- r 0 cx4"/>
              <a:gd name="cu6" fmla="+- cu3 rh 0"/>
              <a:gd name="cy6" fmla="+- b 0 cu6"/>
              <a:gd name="u7" fmla="+- u1 dy3 0"/>
              <a:gd name="y7" fmla="+- b 0 u7"/>
              <a:gd name="cu7" fmla="+- q1 q1 u7"/>
              <a:gd name="cy7" fmla="+- b 0 cu7"/>
            </a:gdLst>
            <a:ahLst>
              <a:ahXY gdRefY="adj1" maxY="100000">
                <a:pos x="hc" y="rh"/>
              </a:ahXY>
              <a:ahXY gdRefX="adj2" minX="25000" maxX="100000">
                <a:pos x="x2" y="t"/>
              </a:ahXY>
              <a:ahXY gdRefY="adj3" minY="minAdj3" maxY="a1">
                <a:pos x="l" y="dy1"/>
              </a:ahXY>
            </a:ahLst>
            <a:cxnLst>
              <a:cxn ang="3cd4">
                <a:pos x="hc" y="t"/>
              </a:cxn>
              <a:cxn ang="cd2">
                <a:pos x="wd8" y="y2"/>
              </a:cxn>
              <a:cxn ang="cd4">
                <a:pos x="hc" y="rh"/>
              </a:cxn>
              <a:cxn ang="0">
                <a:pos x="x6" y="y2"/>
              </a:cxn>
            </a:cxnLst>
            <a:rect l="x2" t="y6" r="x5" b="rh"/>
            <a:pathLst>
              <a:path stroke="0" extrusionOk="0">
                <a:moveTo>
                  <a:pt x="l" y="b"/>
                </a:moveTo>
                <a:quadBezTo>
                  <a:pt x="cx1" y="cy1"/>
                  <a:pt x="x3" y="y1"/>
                </a:quadBezTo>
                <a:lnTo>
                  <a:pt x="x2" y="y3"/>
                </a:lnTo>
                <a:quadBezTo>
                  <a:pt x="hc" y="cy3"/>
                  <a:pt x="x5" y="y3"/>
                </a:quadBezTo>
                <a:lnTo>
                  <a:pt x="x4" y="y1"/>
                </a:lnTo>
                <a:quadBezTo>
                  <a:pt x="cx2" y="cy1"/>
                  <a:pt x="r" y="b"/>
                </a:quadBezTo>
                <a:lnTo>
                  <a:pt x="x6" y="y2"/>
                </a:lnTo>
                <a:lnTo>
                  <a:pt x="r" y="q1"/>
                </a:lnTo>
                <a:quadBezTo>
                  <a:pt x="cx5" y="cy4"/>
                  <a:pt x="x5" y="y5"/>
                </a:quadBezTo>
                <a:lnTo>
                  <a:pt x="x5" y="y6"/>
                </a:lnTo>
                <a:quadBezTo>
                  <a:pt x="hc" y="cy6"/>
                  <a:pt x="x2" y="y6"/>
                </a:quadBezTo>
                <a:lnTo>
                  <a:pt x="x2" y="y5"/>
                </a:lnTo>
                <a:quadBezTo>
                  <a:pt x="cx4" y="cy4"/>
                  <a:pt x="l" y="q1"/>
                </a:quadBezTo>
                <a:lnTo>
                  <a:pt x="wd8" y="y2"/>
                </a:lnTo>
                <a:close/>
              </a:path>
              <a:path fill="darkenLess" stroke="0" extrusionOk="0">
                <a:moveTo>
                  <a:pt x="x3" y="y7"/>
                </a:moveTo>
                <a:lnTo>
                  <a:pt x="x3" y="y1"/>
                </a:lnTo>
                <a:lnTo>
                  <a:pt x="x2" y="y3"/>
                </a:lnTo>
                <a:quadBezTo>
                  <a:pt x="hc" y="cy3"/>
                  <a:pt x="x5" y="y3"/>
                </a:quadBezTo>
                <a:lnTo>
                  <a:pt x="x4" y="y1"/>
                </a:lnTo>
                <a:lnTo>
                  <a:pt x="x4" y="y7"/>
                </a:lnTo>
                <a:quadBezTo>
                  <a:pt x="hc" y="cy7"/>
                  <a:pt x="x3" y="y7"/>
                </a:quadBezTo>
                <a:close/>
              </a:path>
              <a:path fill="none" extrusionOk="0">
                <a:moveTo>
                  <a:pt x="l" y="b"/>
                </a:moveTo>
                <a:lnTo>
                  <a:pt x="wd8" y="y2"/>
                </a:lnTo>
                <a:lnTo>
                  <a:pt x="l" y="q1"/>
                </a:lnTo>
                <a:quadBezTo>
                  <a:pt x="cx4" y="cy4"/>
                  <a:pt x="x2" y="y5"/>
                </a:quadBezTo>
                <a:lnTo>
                  <a:pt x="x2" y="y6"/>
                </a:lnTo>
                <a:quadBezTo>
                  <a:pt x="hc" y="cy6"/>
                  <a:pt x="x5" y="y6"/>
                </a:quadBezTo>
                <a:lnTo>
                  <a:pt x="x5" y="y5"/>
                </a:lnTo>
                <a:quadBezTo>
                  <a:pt x="cx5" y="cy4"/>
                  <a:pt x="r" y="q1"/>
                </a:quadBezTo>
                <a:lnTo>
                  <a:pt x="x6" y="y2"/>
                </a:lnTo>
                <a:lnTo>
                  <a:pt x="r" y="b"/>
                </a:lnTo>
                <a:quadBezTo>
                  <a:pt x="cx2" y="cy1"/>
                  <a:pt x="x4" y="y1"/>
                </a:quadBezTo>
                <a:lnTo>
                  <a:pt x="x5" y="y3"/>
                </a:lnTo>
                <a:quadBezTo>
                  <a:pt x="hc" y="cy3"/>
                  <a:pt x="x2" y="y3"/>
                </a:quadBezTo>
                <a:lnTo>
                  <a:pt x="x3" y="y1"/>
                </a:lnTo>
                <a:quadBezTo>
                  <a:pt x="cx1" y="cy1"/>
                  <a:pt x="l" y="b"/>
                </a:quadBezTo>
                <a:close/>
                <a:moveTo>
                  <a:pt x="x2" y="y3"/>
                </a:moveTo>
                <a:lnTo>
                  <a:pt x="x2" y="y5"/>
                </a:lnTo>
                <a:moveTo>
                  <a:pt x="x5" y="y5"/>
                </a:moveTo>
                <a:lnTo>
                  <a:pt x="x5" y="y3"/>
                </a:lnTo>
                <a:moveTo>
                  <a:pt x="x3" y="y7"/>
                </a:moveTo>
                <a:lnTo>
                  <a:pt x="x3" y="y1"/>
                </a:lnTo>
                <a:moveTo>
                  <a:pt x="x4" y="y1"/>
                </a:moveTo>
                <a:lnTo>
                  <a:pt x="x4" y="y7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5" name="plus"/>
          <p:cNvSpPr/>
          <p:nvPr/>
        </p:nvSpPr>
        <p:spPr bwMode="auto">
          <a:xfrm>
            <a:off x="5850000" y="4450000"/>
            <a:ext cx="400000" cy="400000"/>
          </a:xfrm>
          <a:custGeom>
            <a:avLst>
              <a:gd name="adj" fmla="val 25000"/>
            </a:avLst>
            <a:gdLst>
              <a:gd name="a" fmla="pin 0 adj 50000"/>
              <a:gd name="x1" fmla="*/ ss a 100000"/>
              <a:gd name="x2" fmla="+- r 0 x1"/>
              <a:gd name="y2" fmla="+- b 0 x1"/>
              <a:gd name="d" fmla="+- w 0 h"/>
              <a:gd name="il" fmla="?: d l x1"/>
              <a:gd name="ir" fmla="?: d r x2"/>
              <a:gd name="it" fmla="?: d x1 t"/>
              <a:gd name="ib" fmla="?: d y2 b"/>
            </a:gdLst>
            <a:ahLst>
              <a:ahXY gdRefX="adj" maxX="50000">
                <a:pos x="x1" y="t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x1"/>
                </a:moveTo>
                <a:lnTo>
                  <a:pt x="x1" y="x1"/>
                </a:lnTo>
                <a:lnTo>
                  <a:pt x="x1" y="t"/>
                </a:lnTo>
                <a:lnTo>
                  <a:pt x="x2" y="t"/>
                </a:lnTo>
                <a:lnTo>
                  <a:pt x="x2" y="x1"/>
                </a:lnTo>
                <a:lnTo>
                  <a:pt x="r" y="x1"/>
                </a:lnTo>
                <a:lnTo>
                  <a:pt x="r" y="y2"/>
                </a:lnTo>
                <a:lnTo>
                  <a:pt x="x2" y="y2"/>
                </a:lnTo>
                <a:lnTo>
                  <a:pt x="x2" y="b"/>
                </a:lnTo>
                <a:lnTo>
                  <a:pt x="x1" y="b"/>
                </a:lnTo>
                <a:lnTo>
                  <a:pt x="x1" y="y2"/>
                </a:lnTo>
                <a:lnTo>
                  <a:pt x="l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6" name="accentCallout3"/>
          <p:cNvSpPr/>
          <p:nvPr/>
        </p:nvSpPr>
        <p:spPr bwMode="auto">
          <a:xfrm>
            <a:off x="6350000" y="4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2963"/>
              <a:gd name="adj8" fmla="val -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  <a:gd name="y4" fmla="*/ h adj7 100000"/>
              <a:gd name="x4" fmla="*/ w adj8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  <a:ahXY gdRefX="adj8" minX="-2147483647" maxX="2147483647" gdRefY="adj7" minY="-2147483647" maxY="2147483647">
                <a:pos x="x4" y="y4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  <a:lnTo>
                  <a:pt x="x4" y="y4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7" name="leftCircularArrow"/>
          <p:cNvSpPr/>
          <p:nvPr/>
        </p:nvSpPr>
        <p:spPr bwMode="auto">
          <a:xfrm>
            <a:off x="6850000" y="4450000"/>
            <a:ext cx="400000" cy="400000"/>
          </a:xfrm>
          <a:custGeom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  <a:gdLst>
              <a:gd name="a5" fmla="pin 0 adj5 25000"/>
              <a:gd name="maxAdj1" fmla="*/ a5 2 1"/>
              <a:gd name="a1" fmla="pin 0 adj1 maxAdj1"/>
              <a:gd name="enAng" fmla="pin 1 adj3 21599999"/>
              <a:gd name="stAng" fmla="pin 0 adj4 21599999"/>
              <a:gd name="th" fmla="*/ ss a1 100000"/>
              <a:gd name="thh" fmla="*/ ss a5 100000"/>
              <a:gd name="th2" fmla="*/ th 1 2"/>
              <a:gd name="rw1" fmla="+- wd2 th2 thh"/>
              <a:gd name="rh1" fmla="+- hd2 th2 thh"/>
              <a:gd name="rw2" fmla="+- rw1 0 th"/>
              <a:gd name="rh2" fmla="+- rh1 0 th"/>
              <a:gd name="rw3" fmla="+- rw2 th2 0"/>
              <a:gd name="rh3" fmla="+- rh2 th2 0"/>
              <a:gd name="wtH" fmla="sin rw3 enAng"/>
              <a:gd name="htH" fmla="cos rh3 enAng"/>
              <a:gd name="dxH" fmla="cat2 rw3 htH wtH"/>
              <a:gd name="dyH" fmla="sat2 rh3 htH wtH"/>
              <a:gd name="xH" fmla="+- hc dxH 0"/>
              <a:gd name="yH" fmla="+- vc dyH 0"/>
              <a:gd name="rI" fmla="min rw2 rh2"/>
              <a:gd name="u1" fmla="*/ dxH dxH 1"/>
              <a:gd name="u2" fmla="*/ dyH dyH 1"/>
              <a:gd name="u3" fmla="*/ rI rI 1"/>
              <a:gd name="u4" fmla="+- u1 0 u3"/>
              <a:gd name="u5" fmla="+- u2 0 u3"/>
              <a:gd name="u6" fmla="*/ u4 u5 u1"/>
              <a:gd name="u7" fmla="*/ u6 1 u2"/>
              <a:gd name="u8" fmla="+- 1 0 u7"/>
              <a:gd name="u9" fmla="sqrt u8"/>
              <a:gd name="u10" fmla="*/ u4 1 dxH"/>
              <a:gd name="u11" fmla="*/ u10 1 dyH"/>
              <a:gd name="u12" fmla="+/ 1 u9 u11"/>
              <a:gd name="u13" fmla="at2 1 u12"/>
              <a:gd name="u14" fmla="+- u13 21600000 0"/>
              <a:gd name="u15" fmla="?: u13 u13 u14"/>
              <a:gd name="u16" fmla="+- u15 0 enAng"/>
              <a:gd name="u17" fmla="+- u16 21600000 0"/>
              <a:gd name="u18" fmla="?: u16 u16 u17"/>
              <a:gd name="u19" fmla="+- u18 0 cd2"/>
              <a:gd name="u20" fmla="+- u18 0 21600000"/>
              <a:gd name="u21" fmla="?: u19 u20 u18"/>
              <a:gd name="u22" fmla="abs u21"/>
              <a:gd name="minAng" fmla="*/ u22 -1 1"/>
              <a:gd name="u23" fmla="abs adj2"/>
              <a:gd name="a2" fmla="*/ u23 -1 1"/>
              <a:gd name="aAng" fmla="pin minAng a2 0"/>
              <a:gd name="ptAng" fmla="+- enAng aAng 0"/>
              <a:gd name="wtA" fmla="sin rw3 ptAng"/>
              <a:gd name="htA" fmla="cos rh3 ptAng"/>
              <a:gd name="dxA" fmla="cat2 rw3 htA wtA"/>
              <a:gd name="dyA" fmla="sat2 rh3 htA wtA"/>
              <a:gd name="xA" fmla="+- hc dxA 0"/>
              <a:gd name="yA" fmla="+- vc dyA 0"/>
              <a:gd name="wtE" fmla="sin rw1 stAng"/>
              <a:gd name="htE" fmla="cos rh1 stAng"/>
              <a:gd name="dxE" fmla="cat2 rw1 htE wtE"/>
              <a:gd name="dyE" fmla="sat2 rh1 htE wtE"/>
              <a:gd name="xE" fmla="+- hc dxE 0"/>
              <a:gd name="yE" fmla="+- vc dyE 0"/>
              <a:gd name="wtD" fmla="sin rw2 stAng"/>
              <a:gd name="htD" fmla="cos rh2 stAng"/>
              <a:gd name="dxD" fmla="cat2 rw2 htD wtD"/>
              <a:gd name="dyD" fmla="sat2 rh2 htD wtD"/>
              <a:gd name="xD" fmla="+- hc dxD 0"/>
              <a:gd name="yD" fmla="+- vc dyD 0"/>
              <a:gd name="dxG" fmla="cos thh ptAng"/>
              <a:gd name="dyG" fmla="sin thh ptAng"/>
              <a:gd name="xG" fmla="+- xH dxG 0"/>
              <a:gd name="yG" fmla="+- yH dyG 0"/>
              <a:gd name="dxB" fmla="cos thh ptAng"/>
              <a:gd name="dyB" fmla="sin thh ptAng"/>
              <a:gd name="xB" fmla="+- xH 0 dxB 0"/>
              <a:gd name="yB" fmla="+- yH 0 dyB 0"/>
              <a:gd name="sx1" fmla="+- xB 0 hc"/>
              <a:gd name="sy1" fmla="+- yB 0 vc"/>
              <a:gd name="sx2" fmla="+- xG 0 hc"/>
              <a:gd name="sy2" fmla="+- yG 0 vc"/>
              <a:gd name="rO" fmla="min rw1 rh1"/>
              <a:gd name="x1O" fmla="*/ sx1 rO rw1"/>
              <a:gd name="y1O" fmla="*/ sy1 rO rh1"/>
              <a:gd name="x2O" fmla="*/ sx2 rO rw1"/>
              <a:gd name="y2O" fmla="*/ sy2 rO rh1"/>
              <a:gd name="dxO" fmla="+- x2O 0 x1O"/>
              <a:gd name="dyO" fmla="+- y2O 0 y1O"/>
              <a:gd name="dO" fmla="mod dxO dyO 0"/>
              <a:gd name="q1" fmla="*/ x1O y2O 1"/>
              <a:gd name="q2" fmla="*/ x2O y1O 1"/>
              <a:gd name="DO" fmla="+- q1 0 q2"/>
              <a:gd name="q3" fmla="*/ rO rO 1"/>
              <a:gd name="q4" fmla="*/ dO dO 1"/>
              <a:gd name="q5" fmla="*/ q3 q4 1"/>
              <a:gd name="q6" fmla="*/ DO DO 1"/>
              <a:gd name="q7" fmla="+- q5 0 q6"/>
              <a:gd name="q8" fmla="max q7 0"/>
              <a:gd name="sdelO" fmla="sqrt q8"/>
              <a:gd name="ndyO" fmla="*/ dyO -1 1"/>
              <a:gd name="sdyO" fmla="?: ndyO -1 1"/>
              <a:gd name="q9" fmla="*/ sdyO dxO 1"/>
              <a:gd name="q10" fmla="*/ q9 sdelO 1"/>
              <a:gd name="q11" fmla="*/ DO dyO 1"/>
              <a:gd name="dxF1" fmla="+/ q11 q10 q4"/>
              <a:gd name="q12" fmla="+- q11 0 q10"/>
              <a:gd name="dxF2" fmla="*/ q12 1 q4"/>
              <a:gd name="adyO" fmla="abs dyO"/>
              <a:gd name="q13" fmla="*/ adyO sdelO 1"/>
              <a:gd name="q14" fmla="*/ DO dxO -1"/>
              <a:gd name="dyF1" fmla="+/ q14 q13 q4"/>
              <a:gd name="q15" fmla="+- q14 0 q13"/>
              <a:gd name="dyF2" fmla="*/ q15 1 q4"/>
              <a:gd name="q16" fmla="+- x2O 0 dxF1"/>
              <a:gd name="q17" fmla="+- x2O 0 dxF2"/>
              <a:gd name="q18" fmla="+- y2O 0 dyF1"/>
              <a:gd name="q19" fmla="+- y2O 0 dyF2"/>
              <a:gd name="q20" fmla="mod q16 q18 0"/>
              <a:gd name="q21" fmla="mod q17 q19 0"/>
              <a:gd name="q22" fmla="+- q21 0 q20"/>
              <a:gd name="dxF" fmla="?: q22 dxF1 dxF2"/>
              <a:gd name="dyF" fmla="?: q22 dyF1 dyF2"/>
              <a:gd name="sdxF" fmla="*/ dxF rw1 rO"/>
              <a:gd name="sdyF" fmla="*/ dyF rh1 rO"/>
              <a:gd name="xF" fmla="+- hc sdxF 0"/>
              <a:gd name="yF" fmla="+- vc sdyF 0"/>
              <a:gd name="x1I" fmla="*/ sx1 rI rw2"/>
              <a:gd name="y1I" fmla="*/ sy1 rI rh2"/>
              <a:gd name="x2I" fmla="*/ sx2 rI rw2"/>
              <a:gd name="y2I" fmla="*/ sy2 rI rh2"/>
              <a:gd name="dxI" fmla="+- x2I 0 x1I"/>
              <a:gd name="dyI" fmla="+- y2I 0 y1I"/>
              <a:gd name="dI" fmla="mod dxI dyI 0"/>
              <a:gd name="v1" fmla="*/ x1I y2I 1"/>
              <a:gd name="v2" fmla="*/ x2I y1I 1"/>
              <a:gd name="DI" fmla="+- v1 0 v2"/>
              <a:gd name="v3" fmla="*/ rI rI 1"/>
              <a:gd name="v4" fmla="*/ dI dI 1"/>
              <a:gd name="v5" fmla="*/ v3 v4 1"/>
              <a:gd name="v6" fmla="*/ DI DI 1"/>
              <a:gd name="v7" fmla="+- v5 0 v6"/>
              <a:gd name="v8" fmla="max v7 0"/>
              <a:gd name="sdelI" fmla="sqrt v8"/>
              <a:gd name="v9" fmla="*/ sdyO dxI 1"/>
              <a:gd name="v10" fmla="*/ v9 sdelI 1"/>
              <a:gd name="v11" fmla="*/ DI dyI 1"/>
              <a:gd name="dxC1" fmla="+/ v11 v10 v4"/>
              <a:gd name="v12" fmla="+- v11 0 v10"/>
              <a:gd name="dxC2" fmla="*/ v12 1 v4"/>
              <a:gd name="adyI" fmla="abs dyI"/>
              <a:gd name="v13" fmla="*/ adyI sdelI 1"/>
              <a:gd name="v14" fmla="*/ DI dxI -1"/>
              <a:gd name="dyC1" fmla="+/ v14 v13 v4"/>
              <a:gd name="v15" fmla="+- v14 0 v13"/>
              <a:gd name="dyC2" fmla="*/ v15 1 v4"/>
              <a:gd name="v16" fmla="+- x1I 0 dxC1"/>
              <a:gd name="v17" fmla="+- x1I 0 dxC2"/>
              <a:gd name="v18" fmla="+- y1I 0 dyC1"/>
              <a:gd name="v19" fmla="+- y1I 0 dyC2"/>
              <a:gd name="v20" fmla="mod v16 v18 0"/>
              <a:gd name="v21" fmla="mod v17 v19 0"/>
              <a:gd name="v22" fmla="+- v21 0 v20"/>
              <a:gd name="dxC" fmla="?: v22 dxC1 dxC2"/>
              <a:gd name="dyC" fmla="?: v22 dyC1 dyC2"/>
              <a:gd name="sdxC" fmla="*/ dxC rw2 rI"/>
              <a:gd name="sdyC" fmla="*/ dyC rh2 rI"/>
              <a:gd name="xC" fmla="+- hc sdxC 0"/>
              <a:gd name="yC" fmla="+- vc sdyC 0"/>
              <a:gd name="ist0" fmla="at2 sdxC sdyC"/>
              <a:gd name="ist1" fmla="+- ist0 21600000 0"/>
              <a:gd name="istAng0" fmla="?: ist0 ist0 ist1"/>
              <a:gd name="isw1" fmla="+- stAng 0 istAng0"/>
              <a:gd name="isw2" fmla="+- isw1 21600000 0"/>
              <a:gd name="iswAng0" fmla="?: isw1 isw1 isw2"/>
              <a:gd name="istAng" fmla="+- istAng0 iswAng0 0"/>
              <a:gd name="iswAng" fmla="+- 0 0 iswAng0"/>
              <a:gd name="p1" fmla="+- xF 0 xC"/>
              <a:gd name="p2" fmla="+- yF 0 yC"/>
              <a:gd name="p3" fmla="mod p1 p2 0"/>
              <a:gd name="p4" fmla="*/ p3 1 2"/>
              <a:gd name="p5" fmla="+- p4 0 thh"/>
              <a:gd name="xGp" fmla="?: p5 xF xG"/>
              <a:gd name="yGp" fmla="?: p5 yF yG"/>
              <a:gd name="xBp" fmla="?: p5 xC xB"/>
              <a:gd name="yBp" fmla="?: p5 yC yB"/>
              <a:gd name="en0" fmla="at2 sdxF sdyF"/>
              <a:gd name="en1" fmla="+- en0 21600000 0"/>
              <a:gd name="en2" fmla="?: en0 en0 en1"/>
              <a:gd name="sw0" fmla="+- en2 0 stAng"/>
              <a:gd name="sw1" fmla="+- sw0 0 21600000"/>
              <a:gd name="swAng" fmla="?: sw0 sw1 sw0"/>
              <a:gd name="stAng0" fmla="+- stAng swAng 0"/>
              <a:gd name="swAng0" fmla="+- 0 0 swAng"/>
              <a:gd name="wtI" fmla="sin rw3 stAng"/>
              <a:gd name="htI" fmla="cos rh3 stAng"/>
              <a:gd name="dxI" fmla="cat2 rw3 htI wtI"/>
              <a:gd name="dyI" fmla="sat2 rh3 htI wtI"/>
              <a:gd name="xI" fmla="+- hc dxI 0"/>
              <a:gd name="yI" fmla="+- vc dyI 0"/>
              <a:gd name="aI" fmla="+- stAng cd4 0"/>
              <a:gd name="aA" fmla="+- ptAng 0 cd4"/>
              <a:gd name="aB" fmla="+- ptAng cd2 0"/>
              <a:gd name="idx" fmla="cos rw1 2700000"/>
              <a:gd name="idy" fmla="sin rh1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Ang="adj2" minAng="minAng" maxAng="0">
                <a:pos x="xA" y="yA"/>
              </a:ahPolar>
              <a:ahPolar gdRefAng="adj4" minAng="0" maxAng="21599999">
                <a:pos x="xE" y="yE"/>
              </a:ahPolar>
              <a:ahPolar gdRefR="adj1" maxR="maxAdj1" gdRefAng="adj3" minAng="0" maxAng="21599999">
                <a:pos x="xF" y="yF"/>
              </a:ahPolar>
              <a:ahPolar gdRefR="adj5" maxR="25000">
                <a:pos x="xB" y="yB"/>
              </a:ahPolar>
            </a:ahLst>
            <a:cxnLst>
              <a:cxn ang="aI">
                <a:pos x="xI" y="yI"/>
              </a:cxn>
              <a:cxn ang="ptAng">
                <a:pos x="xGp" y="yGp"/>
              </a:cxn>
              <a:cxn ang="aA">
                <a:pos x="xA" y="yA"/>
              </a:cxn>
              <a:cxn ang="aB">
                <a:pos x="xBp" y="yBp"/>
              </a:cxn>
            </a:cxnLst>
            <a:rect l="il" t="it" r="ir" b="ib"/>
            <a:pathLst>
              <a:path>
                <a:moveTo>
                  <a:pt x="xE" y="yE"/>
                </a:moveTo>
                <a:lnTo>
                  <a:pt x="xD" y="yD"/>
                </a:lnTo>
                <a:arcTo wR="rw2" hR="rh2" stAng="istAng" swAng="iswAng"/>
                <a:lnTo>
                  <a:pt x="xBp" y="yBp"/>
                </a:lnTo>
                <a:lnTo>
                  <a:pt x="xA" y="yA"/>
                </a:lnTo>
                <a:lnTo>
                  <a:pt x="xGp" y="yGp"/>
                </a:lnTo>
                <a:lnTo>
                  <a:pt x="xF" y="yF"/>
                </a:lnTo>
                <a:arcTo wR="rw1" hR="rh1" stAng="stAng0" swAng="swAng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8" name="rightArrow"/>
          <p:cNvSpPr/>
          <p:nvPr/>
        </p:nvSpPr>
        <p:spPr bwMode="auto">
          <a:xfrm>
            <a:off x="7350000" y="44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100000 w ss"/>
              <a:gd name="a1" fmla="pin 0 adj1 100000"/>
              <a:gd name="a2" fmla="pin 0 adj2 maxAdj2"/>
              <a:gd name="dx1" fmla="*/ ss a2 100000"/>
              <a:gd name="x1" fmla="+- r 0 dx1"/>
              <a:gd name="dy1" fmla="*/ h a1 200000"/>
              <a:gd name="y1" fmla="+- vc 0 dy1"/>
              <a:gd name="y2" fmla="+- vc dy1 0"/>
              <a:gd name="dx2" fmla="*/ y1 dx1 hd2"/>
              <a:gd name="x2" fmla="+- x1 dx2 0"/>
            </a:gdLst>
            <a:ahLst>
              <a:ahXY gdRefY="adj1" maxY="100000">
                <a:pos x="l" y="y1"/>
              </a:ahXY>
              <a:ahXY gdRefX="adj2" maxX="maxAdj2">
                <a:pos x="x1" y="t"/>
              </a:ahXY>
            </a:ahLst>
            <a:cxnLst>
              <a:cxn ang="3cd4">
                <a:pos x="x1" y="t"/>
              </a:cxn>
              <a:cxn ang="cd2">
                <a:pos x="l" y="vc"/>
              </a:cxn>
              <a:cxn ang="cd4">
                <a:pos x="x1" y="b"/>
              </a:cxn>
              <a:cxn ang="0">
                <a:pos x="r" y="vc"/>
              </a:cxn>
            </a:cxnLst>
            <a:rect l="l" t="y1" r="x2" b="y2"/>
            <a:pathLst>
              <a:path>
                <a:moveTo>
                  <a:pt x="l" y="y1"/>
                </a:moveTo>
                <a:lnTo>
                  <a:pt x="x1" y="y1"/>
                </a:lnTo>
                <a:lnTo>
                  <a:pt x="x1" y="t"/>
                </a:lnTo>
                <a:lnTo>
                  <a:pt x="r" y="vc"/>
                </a:lnTo>
                <a:lnTo>
                  <a:pt x="x1" y="b"/>
                </a:lnTo>
                <a:lnTo>
                  <a:pt x="x1" y="y2"/>
                </a:lnTo>
                <a:lnTo>
                  <a:pt x="l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59" name="flowChartPunchedCard"/>
          <p:cNvSpPr/>
          <p:nvPr/>
        </p:nvSpPr>
        <p:spPr bwMode="auto">
          <a:xfrm>
            <a:off x="7850000" y="4450000"/>
            <a:ext cx="400000" cy="40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hd5" r="r" b="b"/>
            <a:pathLst>
              <a:path w="5" h="5">
                <a:moveTo>
                  <a:pt x="0" y="1"/>
                </a:moveTo>
                <a:lnTo>
                  <a:pt x="1" y="0"/>
                </a:lnTo>
                <a:lnTo>
                  <a:pt x="5" y="0"/>
                </a:lnTo>
                <a:lnTo>
                  <a:pt x="5" y="5"/>
                </a:lnTo>
                <a:lnTo>
                  <a:pt x="0" y="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0" name="verticalScroll"/>
          <p:cNvSpPr/>
          <p:nvPr/>
        </p:nvSpPr>
        <p:spPr bwMode="auto">
          <a:xfrm>
            <a:off x="350000" y="4950000"/>
            <a:ext cx="400000" cy="400000"/>
          </a:xfrm>
          <a:custGeom>
            <a:avLst>
              <a:gd name="adj" fmla="val 12500"/>
            </a:avLst>
            <a:gdLst>
              <a:gd name="a" fmla="pin 0 adj 25000"/>
              <a:gd name="ch" fmla="*/ ss a 100000"/>
              <a:gd name="ch2" fmla="*/ ch 1 2"/>
              <a:gd name="ch4" fmla="*/ ch 1 4"/>
              <a:gd name="x3" fmla="+- ch ch2 0"/>
              <a:gd name="x4" fmla="+- ch ch 0"/>
              <a:gd name="x6" fmla="+- r 0 ch"/>
              <a:gd name="x7" fmla="+- r 0 ch2"/>
              <a:gd name="x5" fmla="+- x6 0 ch2"/>
              <a:gd name="y3" fmla="+- b 0 ch"/>
              <a:gd name="y4" fmla="+- b 0 ch2"/>
            </a:gdLst>
            <a:ahLst>
              <a:ahXY gdRefY="adj" maxY="25000">
                <a:pos x="l" y="ch"/>
              </a:ahXY>
            </a:ahLst>
            <a:cxnLst>
              <a:cxn ang="3cd4">
                <a:pos x="hc" y="t"/>
              </a:cxn>
              <a:cxn ang="0">
                <a:pos x="ch" y="vc"/>
              </a:cxn>
              <a:cxn ang="cd4">
                <a:pos x="hc" y="b"/>
              </a:cxn>
              <a:cxn ang="cd2">
                <a:pos x="x6" y="vc"/>
              </a:cxn>
            </a:cxnLst>
            <a:rect l="ch" t="ch" r="x6" b="y4"/>
            <a:pathLst>
              <a:path stroke="0" extrusionOk="0">
                <a:moveTo>
                  <a:pt x="ch2" y="b"/>
                </a:moveTo>
                <a:arcTo wR="ch2" hR="ch2" stAng="cd4" swAng="-5400000"/>
                <a:lnTo>
                  <a:pt x="ch2" y="y4"/>
                </a:lnTo>
                <a:arcTo wR="ch4" hR="ch4" stAng="cd4" swAng="-10800000"/>
                <a:lnTo>
                  <a:pt x="ch" y="y3"/>
                </a:lnTo>
                <a:lnTo>
                  <a:pt x="ch" y="ch2"/>
                </a:lnTo>
                <a:arcTo wR="ch2" hR="ch2" stAng="cd2" swAng="cd4"/>
                <a:lnTo>
                  <a:pt x="x7" y="t"/>
                </a:lnTo>
                <a:arcTo wR="ch2" hR="ch2" stAng="3cd4" swAng="cd2"/>
                <a:lnTo>
                  <a:pt x="x6" y="ch"/>
                </a:lnTo>
                <a:lnTo>
                  <a:pt x="x6" y="y4"/>
                </a:lnTo>
                <a:arcTo wR="ch2" hR="ch2" stAng="0" swAng="cd4"/>
                <a:close/>
                <a:moveTo>
                  <a:pt x="x4" y="ch2"/>
                </a:moveTo>
                <a:arcTo wR="ch2" hR="ch2" stAng="0" swAng="cd4"/>
                <a:arcTo wR="ch4" hR="ch4" stAng="cd4" swAng="cd2"/>
                <a:close/>
              </a:path>
              <a:path fill="darkenLess" stroke="0" extrusionOk="0">
                <a:moveTo>
                  <a:pt x="x4" y="ch2"/>
                </a:moveTo>
                <a:arcTo wR="ch2" hR="ch2" stAng="0" swAng="cd4"/>
                <a:arcTo wR="ch4" hR="ch4" stAng="cd4" swAng="cd2"/>
                <a:close/>
                <a:moveTo>
                  <a:pt x="ch" y="y4"/>
                </a:moveTo>
                <a:arcTo wR="ch2" hR="ch2" stAng="0" swAng="3cd4"/>
                <a:arcTo wR="ch4" hR="ch4" stAng="3cd4" swAng="cd2"/>
                <a:close/>
              </a:path>
              <a:path fill="none" extrusionOk="0">
                <a:moveTo>
                  <a:pt x="ch" y="y3"/>
                </a:moveTo>
                <a:lnTo>
                  <a:pt x="ch" y="ch2"/>
                </a:lnTo>
                <a:arcTo wR="ch2" hR="ch2" stAng="cd2" swAng="cd4"/>
                <a:lnTo>
                  <a:pt x="x7" y="t"/>
                </a:lnTo>
                <a:arcTo wR="ch2" hR="ch2" stAng="3cd4" swAng="cd2"/>
                <a:lnTo>
                  <a:pt x="x6" y="ch"/>
                </a:lnTo>
                <a:lnTo>
                  <a:pt x="x6" y="y4"/>
                </a:lnTo>
                <a:arcTo wR="ch2" hR="ch2" stAng="0" swAng="cd4"/>
                <a:lnTo>
                  <a:pt x="ch2" y="b"/>
                </a:lnTo>
                <a:arcTo wR="ch2" hR="ch2" stAng="cd4" swAng="cd2"/>
                <a:close/>
                <a:moveTo>
                  <a:pt x="x3" y="t"/>
                </a:moveTo>
                <a:arcTo wR="ch2" hR="ch2" stAng="3cd4" swAng="cd2"/>
                <a:arcTo wR="ch4" hR="ch4" stAng="cd4" swAng="cd2"/>
                <a:lnTo>
                  <a:pt x="x4" y="ch2"/>
                </a:lnTo>
                <a:moveTo>
                  <a:pt x="x6" y="ch"/>
                </a:moveTo>
                <a:lnTo>
                  <a:pt x="x3" y="ch"/>
                </a:lnTo>
                <a:moveTo>
                  <a:pt x="ch2" y="y3"/>
                </a:moveTo>
                <a:arcTo wR="ch4" hR="ch4" stAng="3cd4" swAng="cd2"/>
                <a:lnTo>
                  <a:pt x="ch" y="y4"/>
                </a:lnTo>
                <a:moveTo>
                  <a:pt x="ch2" y="b"/>
                </a:moveTo>
                <a:arcTo wR="ch2" hR="ch2" stAng="cd4" swAng="-5400000"/>
                <a:lnTo>
                  <a:pt x="ch" y="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1" name="snip2DiagRect"/>
          <p:cNvSpPr/>
          <p:nvPr/>
        </p:nvSpPr>
        <p:spPr bwMode="auto">
          <a:xfrm>
            <a:off x="850000" y="4950000"/>
            <a:ext cx="400000" cy="400000"/>
          </a:xfrm>
          <a:custGeom>
            <a:avLst>
              <a:gd name="adj1" fmla="val 0"/>
              <a:gd name="adj2" fmla="val 16667"/>
            </a:avLst>
            <a:gdLst>
              <a:gd name="a1" fmla="pin 0 adj1 50000"/>
              <a:gd name="a2" fmla="pin 0 adj2 50000"/>
              <a:gd name="lx1" fmla="*/ ss a1 100000"/>
              <a:gd name="lx2" fmla="+- r 0 lx1"/>
              <a:gd name="ly1" fmla="+- b 0 lx1"/>
              <a:gd name="rx1" fmla="*/ ss a2 100000"/>
              <a:gd name="rx2" fmla="+- r 0 rx1"/>
              <a:gd name="ry1" fmla="+- b 0 rx1"/>
              <a:gd name="d" fmla="+- lx1 0 rx1"/>
              <a:gd name="dx" fmla="?: d lx1 rx1"/>
              <a:gd name="il" fmla="*/ dx 1 2"/>
              <a:gd name="ir" fmla="+- r 0 il"/>
              <a:gd name="ib" fmla="+- b 0 il"/>
            </a:gdLst>
            <a:ahLst>
              <a:ahXY gdRefX="adj1" maxX="50000">
                <a:pos x="lx1" y="t"/>
              </a:ahXY>
              <a:ahXY gdRefX="adj2" maxX="50000">
                <a:pos x="rx2" y="t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il" t="il" r="ir" b="ib"/>
            <a:pathLst>
              <a:path>
                <a:moveTo>
                  <a:pt x="lx1" y="t"/>
                </a:moveTo>
                <a:lnTo>
                  <a:pt x="rx2" y="t"/>
                </a:lnTo>
                <a:lnTo>
                  <a:pt x="r" y="rx1"/>
                </a:lnTo>
                <a:lnTo>
                  <a:pt x="r" y="ly1"/>
                </a:lnTo>
                <a:lnTo>
                  <a:pt x="lx2" y="b"/>
                </a:lnTo>
                <a:lnTo>
                  <a:pt x="rx1" y="b"/>
                </a:lnTo>
                <a:lnTo>
                  <a:pt x="l" y="ry1"/>
                </a:lnTo>
                <a:lnTo>
                  <a:pt x="l" y="lx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2" name="star7"/>
          <p:cNvSpPr/>
          <p:nvPr/>
        </p:nvSpPr>
        <p:spPr bwMode="auto">
          <a:xfrm>
            <a:off x="1350000" y="4950000"/>
            <a:ext cx="400000" cy="400000"/>
          </a:xfrm>
          <a:custGeom>
            <a:avLst>
              <a:gd name="adj" fmla="val 34601"/>
              <a:gd name="hf" fmla="val 102572"/>
              <a:gd name="vf" fmla="val 105210"/>
            </a:avLst>
            <a:gdLst>
              <a:gd name="a" fmla="pin 0 adj 50000"/>
              <a:gd name="swd2" fmla="*/ wd2 hf 100000"/>
              <a:gd name="shd2" fmla="*/ hd2 vf 100000"/>
              <a:gd name="svc" fmla="*/ vc  vf 100000"/>
              <a:gd name="dx1" fmla="*/ swd2 97493 100000"/>
              <a:gd name="dx2" fmla="*/ swd2 78183 100000"/>
              <a:gd name="dx3" fmla="*/ swd2 43388 100000"/>
              <a:gd name="dy1" fmla="*/ shd2 62349 100000"/>
              <a:gd name="dy2" fmla="*/ shd2 22252 100000"/>
              <a:gd name="dy3" fmla="*/ shd2 90097 100000"/>
              <a:gd name="x1" fmla="+- hc 0 dx1"/>
              <a:gd name="x2" fmla="+- hc 0 dx2"/>
              <a:gd name="x3" fmla="+- hc 0 dx3"/>
              <a:gd name="x4" fmla="+- hc dx3 0"/>
              <a:gd name="x5" fmla="+- hc dx2 0"/>
              <a:gd name="x6" fmla="+- hc dx1 0"/>
              <a:gd name="y1" fmla="+- svc 0 dy1"/>
              <a:gd name="y2" fmla="+- svc dy2 0"/>
              <a:gd name="y3" fmla="+- svc dy3 0"/>
              <a:gd name="iwd2" fmla="*/ swd2 a 50000"/>
              <a:gd name="ihd2" fmla="*/ shd2 a 50000"/>
              <a:gd name="sdx1" fmla="*/ iwd2 97493 100000"/>
              <a:gd name="sdx2" fmla="*/ iwd2 78183 100000"/>
              <a:gd name="sdx3" fmla="*/ iwd2 43388 100000"/>
              <a:gd name="sx1" fmla="+- hc 0 sdx1"/>
              <a:gd name="sx2" fmla="+- hc 0 sdx2"/>
              <a:gd name="sx3" fmla="+- hc 0 sdx3"/>
              <a:gd name="sx4" fmla="+- hc sdx3 0"/>
              <a:gd name="sx5" fmla="+- hc sdx2 0"/>
              <a:gd name="sx6" fmla="+- hc sdx1 0"/>
              <a:gd name="sdy1" fmla="*/ ihd2 90097 100000"/>
              <a:gd name="sdy2" fmla="*/ ihd2 22252 100000"/>
              <a:gd name="sdy3" fmla="*/ ihd2 62349 100000"/>
              <a:gd name="sy1" fmla="+- svc 0 sdy1"/>
              <a:gd name="sy2" fmla="+- svc 0 sdy2"/>
              <a:gd name="sy3" fmla="+- svc sdy3 0"/>
              <a:gd name="sy4" fmla="+- svc ihd2 0"/>
              <a:gd name="yAdj" fmla="+- svc 0 ihd2"/>
            </a:gdLst>
            <a:ahLst>
              <a:ahXY gdRefY="adj" maxY="50000">
                <a:pos x="hc" y="yAdj"/>
              </a:ahXY>
            </a:ahLst>
            <a:cxnLst>
              <a:cxn ang="0">
                <a:pos x="x5" y="y1"/>
              </a:cxn>
              <a:cxn ang="0">
                <a:pos x="x6" y="y2"/>
              </a:cxn>
              <a:cxn ang="cd4">
                <a:pos x="x4" y="y3"/>
              </a:cxn>
              <a:cxn ang="cd4">
                <a:pos x="x3" y="y3"/>
              </a:cxn>
              <a:cxn ang="cd2">
                <a:pos x="x1" y="y2"/>
              </a:cxn>
              <a:cxn ang="cd2">
                <a:pos x="x2" y="y1"/>
              </a:cxn>
              <a:cxn ang="3cd4">
                <a:pos x="hc" y="t"/>
              </a:cxn>
            </a:cxnLst>
            <a:rect l="sx2" t="sy1" r="sx5" b="sy3"/>
            <a:pathLst>
              <a:path>
                <a:moveTo>
                  <a:pt x="x1" y="y2"/>
                </a:moveTo>
                <a:lnTo>
                  <a:pt x="sx1" y="sy2"/>
                </a:lnTo>
                <a:lnTo>
                  <a:pt x="x2" y="y1"/>
                </a:lnTo>
                <a:lnTo>
                  <a:pt x="sx3" y="sy1"/>
                </a:lnTo>
                <a:lnTo>
                  <a:pt x="hc" y="t"/>
                </a:lnTo>
                <a:lnTo>
                  <a:pt x="sx4" y="sy1"/>
                </a:lnTo>
                <a:lnTo>
                  <a:pt x="x5" y="y1"/>
                </a:lnTo>
                <a:lnTo>
                  <a:pt x="sx6" y="sy2"/>
                </a:lnTo>
                <a:lnTo>
                  <a:pt x="x6" y="y2"/>
                </a:lnTo>
                <a:lnTo>
                  <a:pt x="sx5" y="sy3"/>
                </a:lnTo>
                <a:lnTo>
                  <a:pt x="x4" y="y3"/>
                </a:lnTo>
                <a:lnTo>
                  <a:pt x="hc" y="sy4"/>
                </a:lnTo>
                <a:lnTo>
                  <a:pt x="x3" y="y3"/>
                </a:lnTo>
                <a:lnTo>
                  <a:pt x="sx2" y="s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3" name="chartX"/>
          <p:cNvSpPr/>
          <p:nvPr/>
        </p:nvSpPr>
        <p:spPr bwMode="auto">
          <a:xfrm>
            <a:off x="1850000" y="4950000"/>
            <a:ext cx="400000" cy="400000"/>
          </a:xfrm>
          <a:custGeom>
            <a:avLst/>
            <a:gdLst/>
            <a:ahLst/>
            <a:cxnLst/>
            <a:rect l="0" t="0" r="0" b="0"/>
            <a:pathLst>
              <a:path w="10" h="10" fill="none" extrusionOk="0">
                <a:moveTo>
                  <a:pt x="0" y="0"/>
                </a:moveTo>
                <a:lnTo>
                  <a:pt x="10" y="10"/>
                </a:lnTo>
                <a:moveTo>
                  <a:pt x="0" y="10"/>
                </a:moveTo>
                <a:lnTo>
                  <a:pt x="10" y="0"/>
                </a:lnTo>
              </a:path>
              <a:path w="10" h="10" stroke="0"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4" name="cloud"/>
          <p:cNvSpPr/>
          <p:nvPr/>
        </p:nvSpPr>
        <p:spPr bwMode="auto">
          <a:xfrm>
            <a:off x="2350000" y="4950000"/>
            <a:ext cx="400000" cy="400000"/>
          </a:xfrm>
          <a:custGeom>
            <a:avLst/>
            <a:gdLst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</a:gdLst>
            <a:ahLst/>
            <a:cxnLst>
              <a:cxn ang="0">
                <a:pos x="g29" y="vc"/>
              </a:cxn>
              <a:cxn ang="cd4">
                <a:pos x="hc" y="g28"/>
              </a:cxn>
              <a:cxn ang="cd2">
                <a:pos x="g27" y="vc"/>
              </a:cxn>
              <a:cxn ang="3cd4">
                <a:pos x="hc" y="g30"/>
              </a:cxn>
            </a:cxnLst>
            <a:rect l="il" t="it" r="ir" b="ib"/>
            <a:pathLst>
              <a:path w="43200" h="43200">
                <a:moveTo>
                  <a:pt x="3900" y="14370"/>
                </a:moveTo>
                <a:arcTo wR="6753" hR="9190" stAng="-11429249" swAng="7426832"/>
                <a:arcTo wR="5333" hR="7267" stAng="-8646143" swAng="5396714"/>
                <a:arcTo wR="4365" hR="5945" stAng="-8748475" swAng="5983381"/>
                <a:arcTo wR="4857" hR="6595" stAng="-7859164" swAng="7034504"/>
                <a:arcTo wR="5333" hR="7273" stAng="-4722533" swAng="6541615"/>
                <a:arcTo wR="6775" hR="9220" stAng="-2776035" swAng="7816140"/>
                <a:arcTo wR="5785" hR="7867" stAng="37501" swAng="6842000"/>
                <a:arcTo wR="6752" hR="9215" stAng="1347096" swAng="6910353"/>
                <a:arcTo wR="7720" hR="10543" stAng="3974558" swAng="4542661"/>
                <a:arcTo wR="4360" hR="5918" stAng="-16496525" swAng="8804134"/>
                <a:arcTo wR="4345" hR="5945" stAng="-14809710" swAng="9151131"/>
                <a:close/>
              </a:path>
              <a:path w="43200" h="43200" fill="none" extrusionOk="0">
                <a:moveTo>
                  <a:pt x="4693" y="26177"/>
                </a:moveTo>
                <a:arcTo wR="4345" hR="5945" stAng="5204520" swAng="1585770"/>
                <a:moveTo>
                  <a:pt x="6928" y="34899"/>
                </a:moveTo>
                <a:arcTo wR="4360" hR="5918" stAng="4416628" swAng="686848"/>
                <a:moveTo>
                  <a:pt x="16478" y="39090"/>
                </a:moveTo>
                <a:arcTo wR="6752" hR="9215" stAng="8257449" swAng="844866"/>
                <a:moveTo>
                  <a:pt x="28827" y="34751"/>
                </a:moveTo>
                <a:arcTo wR="6752" hR="9215" stAng="387196" swAng="959901"/>
                <a:moveTo>
                  <a:pt x="34129" y="22954"/>
                </a:moveTo>
                <a:arcTo wR="5785" hR="7867" stAng="-4217541" swAng="4255042"/>
                <a:moveTo>
                  <a:pt x="41798" y="15354"/>
                </a:moveTo>
                <a:arcTo wR="5333" hR="7273" stAng="1819082" swAng="1665090"/>
                <a:moveTo>
                  <a:pt x="38324" y="5426"/>
                </a:moveTo>
                <a:arcTo wR="4857" hR="6595" stAng="-824660" swAng="891534"/>
                <a:moveTo>
                  <a:pt x="29078" y="3952"/>
                </a:moveTo>
                <a:arcTo wR="4857" hR="6595" stAng="-8950887" swAng="1091722"/>
                <a:moveTo>
                  <a:pt x="22141" y="4720"/>
                </a:moveTo>
                <a:arcTo wR="4365" hR="5945" stAng="-9809656" swAng="1061181"/>
                <a:moveTo>
                  <a:pt x="14000" y="5192"/>
                </a:moveTo>
                <a:arcTo wR="6753" hR="9190" stAng="-4002417" swAng="739161"/>
                <a:moveTo>
                  <a:pt x="4127" y="15789"/>
                </a:moveTo>
                <a:arcTo wR="6753" hR="9190" stAng="9459261" swAng="711490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5" name="cube"/>
          <p:cNvSpPr/>
          <p:nvPr/>
        </p:nvSpPr>
        <p:spPr bwMode="auto">
          <a:xfrm>
            <a:off x="2850000" y="4950000"/>
            <a:ext cx="400000" cy="400000"/>
          </a:xfrm>
          <a:custGeom>
            <a:avLst>
              <a:gd name="adj" fmla="val 25000"/>
            </a:avLst>
            <a:gdLst>
              <a:gd name="a" fmla="pin 0 adj 100000"/>
              <a:gd name="y1" fmla="*/ ss a 100000"/>
              <a:gd name="y4" fmla="+- b 0 y1"/>
              <a:gd name="y2" fmla="*/ y4 1 2"/>
              <a:gd name="y3" fmla="+/ y1 b 2"/>
              <a:gd name="x4" fmla="+- r 0 y1"/>
              <a:gd name="x2" fmla="*/ x4 1 2"/>
              <a:gd name="x3" fmla="+/ y1 r 2"/>
            </a:gdLst>
            <a:ahLst>
              <a:ahXY gdRefY="adj" maxY="100000">
                <a:pos x="l" y="y1"/>
              </a:ahXY>
            </a:ahLst>
            <a:cxnLst>
              <a:cxn ang="3cd4">
                <a:pos x="x3" y="t"/>
              </a:cxn>
              <a:cxn ang="3cd4">
                <a:pos x="x2" y="y1"/>
              </a:cxn>
              <a:cxn ang="cd2">
                <a:pos x="l" y="y3"/>
              </a:cxn>
              <a:cxn ang="cd4">
                <a:pos x="x2" y="b"/>
              </a:cxn>
              <a:cxn ang="0">
                <a:pos x="x4" y="y3"/>
              </a:cxn>
              <a:cxn ang="0">
                <a:pos x="r" y="y2"/>
              </a:cxn>
            </a:cxnLst>
            <a:rect l="l" t="y1" r="x4" b="b"/>
            <a:pathLst>
              <a:path stroke="0" extrusionOk="0">
                <a:moveTo>
                  <a:pt x="l" y="y1"/>
                </a:moveTo>
                <a:lnTo>
                  <a:pt x="x4" y="y1"/>
                </a:lnTo>
                <a:lnTo>
                  <a:pt x="x4" y="b"/>
                </a:lnTo>
                <a:lnTo>
                  <a:pt x="l" y="b"/>
                </a:lnTo>
                <a:close/>
              </a:path>
              <a:path fill="darkenLess" stroke="0" extrusionOk="0">
                <a:moveTo>
                  <a:pt x="x4" y="y1"/>
                </a:moveTo>
                <a:lnTo>
                  <a:pt x="r" y="t"/>
                </a:lnTo>
                <a:lnTo>
                  <a:pt x="r" y="y4"/>
                </a:lnTo>
                <a:lnTo>
                  <a:pt x="x4" y="b"/>
                </a:lnTo>
                <a:close/>
              </a:path>
              <a:path fill="lightenLess" stroke="0" extrusionOk="0">
                <a:moveTo>
                  <a:pt x="l" y="y1"/>
                </a:moveTo>
                <a:lnTo>
                  <a:pt x="y1" y="t"/>
                </a:lnTo>
                <a:lnTo>
                  <a:pt x="r" y="t"/>
                </a:lnTo>
                <a:lnTo>
                  <a:pt x="x4" y="y1"/>
                </a:lnTo>
                <a:close/>
              </a:path>
              <a:path fill="none" extrusionOk="0">
                <a:moveTo>
                  <a:pt x="l" y="y1"/>
                </a:moveTo>
                <a:lnTo>
                  <a:pt x="y1" y="t"/>
                </a:lnTo>
                <a:lnTo>
                  <a:pt x="r" y="t"/>
                </a:lnTo>
                <a:lnTo>
                  <a:pt x="r" y="y4"/>
                </a:lnTo>
                <a:lnTo>
                  <a:pt x="x4" y="b"/>
                </a:lnTo>
                <a:lnTo>
                  <a:pt x="l" y="b"/>
                </a:lnTo>
                <a:close/>
                <a:moveTo>
                  <a:pt x="l" y="y1"/>
                </a:moveTo>
                <a:lnTo>
                  <a:pt x="x4" y="y1"/>
                </a:lnTo>
                <a:lnTo>
                  <a:pt x="r" y="t"/>
                </a:lnTo>
                <a:moveTo>
                  <a:pt x="x4" y="y1"/>
                </a:moveTo>
                <a:lnTo>
                  <a:pt x="x4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6" name="round2DiagRect"/>
          <p:cNvSpPr/>
          <p:nvPr/>
        </p:nvSpPr>
        <p:spPr bwMode="auto">
          <a:xfrm>
            <a:off x="3350000" y="4950000"/>
            <a:ext cx="400000" cy="400000"/>
          </a:xfrm>
          <a:custGeom>
            <a:avLst>
              <a:gd name="adj1" fmla="val 16667"/>
              <a:gd name="adj2" fmla="val 0"/>
            </a:avLst>
            <a:gdLst>
              <a:gd name="a1" fmla="pin 0 adj1 50000"/>
              <a:gd name="a2" fmla="pin 0 adj2 50000"/>
              <a:gd name="x1" fmla="*/ ss a1 100000"/>
              <a:gd name="y1" fmla="+- b 0 x1"/>
              <a:gd name="a" fmla="*/ ss a2 100000"/>
              <a:gd name="x2" fmla="+- r 0 a"/>
              <a:gd name="y2" fmla="+- b 0 a"/>
              <a:gd name="dx1" fmla="*/ x1 29289 100000"/>
              <a:gd name="dx2" fmla="*/ a 29289 100000"/>
              <a:gd name="d" fmla="+- dx1 0 dx2"/>
              <a:gd name="dx" fmla="?: d dx1 dx2"/>
              <a:gd name="ir" fmla="+- r 0 dx"/>
              <a:gd name="ib" fmla="+- b 0 dx"/>
            </a:gdLst>
            <a:ahLst>
              <a:ahXY gdRefX="adj1" maxX="50000">
                <a:pos x="x1" y="t"/>
              </a:ahXY>
              <a:ahXY gdRefX="adj2" maxX="50000">
                <a:pos x="x2" y="t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dx" t="dx" r="ir" b="ib"/>
            <a:pathLst>
              <a:path>
                <a:moveTo>
                  <a:pt x="x1" y="t"/>
                </a:moveTo>
                <a:lnTo>
                  <a:pt x="x2" y="t"/>
                </a:lnTo>
                <a:arcTo wR="a" hR="a" stAng="3cd4" swAng="cd4"/>
                <a:lnTo>
                  <a:pt x="r" y="y1"/>
                </a:lnTo>
                <a:arcTo wR="x1" hR="x1" stAng="0" swAng="cd4"/>
                <a:lnTo>
                  <a:pt x="a" y="b"/>
                </a:lnTo>
                <a:arcTo wR="a" hR="a" stAng="cd4" swAng="cd4"/>
                <a:lnTo>
                  <a:pt x="l" y="x1"/>
                </a:lnTo>
                <a:arcTo wR="x1" hR="x1" stAng="cd2" swAng="cd4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7" name="flowChartMultidocument"/>
          <p:cNvSpPr/>
          <p:nvPr/>
        </p:nvSpPr>
        <p:spPr bwMode="auto">
          <a:xfrm>
            <a:off x="3850000" y="4950000"/>
            <a:ext cx="400000" cy="400000"/>
          </a:xfrm>
          <a:custGeom>
            <a:avLst/>
            <a:gdLst>
              <a:gd name="y2" fmla="*/ h 3675 21600"/>
              <a:gd name="y8" fmla="*/ h 20782 21600"/>
              <a:gd name="x3" fmla="*/ w 9298 21600"/>
              <a:gd name="x4" fmla="*/ w 12286 21600"/>
              <a:gd name="x5" fmla="*/ w 18595 21600"/>
            </a:gdLst>
            <a:ahLst/>
            <a:cxnLst>
              <a:cxn ang="3cd4">
                <a:pos x="x4" y="t"/>
              </a:cxn>
              <a:cxn ang="cd2">
                <a:pos x="l" y="vc"/>
              </a:cxn>
              <a:cxn ang="cd4">
                <a:pos x="x3" y="y8"/>
              </a:cxn>
              <a:cxn ang="0">
                <a:pos x="r" y="vc"/>
              </a:cxn>
            </a:cxnLst>
            <a:rect l="l" t="y2" r="x5" b="y8"/>
            <a:pathLst>
              <a:path w="21600" h="21600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close/>
              </a:path>
              <a:path w="21600" h="21600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1600" fill="none" stroke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16352"/>
                </a:lnTo>
                <a:cubicBezTo>
                  <a:pt x="18595" y="16352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8" name="actionButtonDocument"/>
          <p:cNvSpPr/>
          <p:nvPr/>
        </p:nvSpPr>
        <p:spPr bwMode="auto">
          <a:xfrm>
            <a:off x="4350000" y="4950000"/>
            <a:ext cx="400000" cy="400000"/>
          </a:xfrm>
          <a:custGeom>
            <a:avLst/>
            <a:gdLst>
              <a:gd name="dx2" fmla="*/ ss 3 8"/>
              <a:gd name="g9" fmla="+- vc 0 dx2"/>
              <a:gd name="g10" fmla="+- vc dx2 0"/>
              <a:gd name="dx1" fmla="*/ ss 9 32"/>
              <a:gd name="g11" fmla="+- hc 0 dx1"/>
              <a:gd name="g12" fmla="+- hc dx1 0"/>
              <a:gd name="g13" fmla="*/ ss 3 16"/>
              <a:gd name="g14" fmla="+- g12 0 g13"/>
              <a:gd name="g15" fmla="+- g9 g13 0"/>
            </a:gdLst>
            <a:ahLst/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  <a:moveTo>
                  <a:pt x="g11" y="g9"/>
                </a:moveTo>
                <a:lnTo>
                  <a:pt x="g14" y="g9"/>
                </a:lnTo>
                <a:lnTo>
                  <a:pt x="g12" y="g15"/>
                </a:lnTo>
                <a:lnTo>
                  <a:pt x="g12" y="g10"/>
                </a:lnTo>
                <a:lnTo>
                  <a:pt x="g11" y="g10"/>
                </a:lnTo>
                <a:close/>
              </a:path>
              <a:path fill="darkenLess" stroke="0" extrusionOk="0">
                <a:moveTo>
                  <a:pt x="g11" y="g9"/>
                </a:moveTo>
                <a:lnTo>
                  <a:pt x="g14" y="g9"/>
                </a:lnTo>
                <a:lnTo>
                  <a:pt x="g14" y="g15"/>
                </a:lnTo>
                <a:lnTo>
                  <a:pt x="g12" y="g15"/>
                </a:lnTo>
                <a:lnTo>
                  <a:pt x="g12" y="g10"/>
                </a:lnTo>
                <a:lnTo>
                  <a:pt x="g11" y="g10"/>
                </a:lnTo>
                <a:close/>
              </a:path>
              <a:path fill="darken" stroke="0" extrusionOk="0">
                <a:moveTo>
                  <a:pt x="g14" y="g9"/>
                </a:moveTo>
                <a:lnTo>
                  <a:pt x="g14" y="g15"/>
                </a:lnTo>
                <a:lnTo>
                  <a:pt x="g12" y="g15"/>
                </a:lnTo>
                <a:close/>
              </a:path>
              <a:path fill="none" extrusionOk="0">
                <a:moveTo>
                  <a:pt x="g11" y="g9"/>
                </a:moveTo>
                <a:lnTo>
                  <a:pt x="g14" y="g9"/>
                </a:lnTo>
                <a:lnTo>
                  <a:pt x="g12" y="g15"/>
                </a:lnTo>
                <a:lnTo>
                  <a:pt x="g12" y="g10"/>
                </a:lnTo>
                <a:lnTo>
                  <a:pt x="g11" y="g10"/>
                </a:lnTo>
                <a:close/>
                <a:moveTo>
                  <a:pt x="g12" y="g15"/>
                </a:moveTo>
                <a:lnTo>
                  <a:pt x="g14" y="g15"/>
                </a:lnTo>
                <a:lnTo>
                  <a:pt x="g14" y="g9"/>
                </a:lnTo>
              </a:path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69" name="curvedConnector5"/>
          <p:cNvSpPr/>
          <p:nvPr/>
        </p:nvSpPr>
        <p:spPr bwMode="auto">
          <a:xfrm>
            <a:off x="4850000" y="4950000"/>
            <a:ext cx="400000" cy="400000"/>
          </a:xfrm>
          <a:custGeom>
            <a:avLst>
              <a:gd name="adj1" fmla="val 50000"/>
              <a:gd name="adj2" fmla="val 50000"/>
              <a:gd name="adj3" fmla="val 50000"/>
            </a:avLst>
            <a:gdLst>
              <a:gd name="x3" fmla="*/ w adj1 100000"/>
              <a:gd name="x6" fmla="*/ w adj3 100000"/>
              <a:gd name="x1" fmla="+/ x3 x6 2"/>
              <a:gd name="x2" fmla="+/ l x3 2"/>
              <a:gd name="x4" fmla="+/ x3 x1 2"/>
              <a:gd name="x5" fmla="+/ x6 x1 2"/>
              <a:gd name="x7" fmla="+/ x6 r 2"/>
              <a:gd name="y4" fmla="*/ h adj2 100000"/>
              <a:gd name="y1" fmla="+/ t y4 2"/>
              <a:gd name="y2" fmla="+/ t y1 2"/>
              <a:gd name="y3" fmla="+/ y1 y4 2"/>
              <a:gd name="y5" fmla="+/ b y4 2"/>
              <a:gd name="y6" fmla="+/ y5 y4 2"/>
              <a:gd name="y7" fmla="+/ y5 b 2"/>
            </a:gdLst>
            <a:ahLst>
              <a:ahXY gdRefX="adj1" minX="-2147483647" maxX="2147483647">
                <a:pos x="x3" y="y1"/>
              </a:ahXY>
              <a:ahXY gdRefY="adj2" minY="-2147483647" maxY="2147483647">
                <a:pos x="x1" y="y4"/>
              </a:ahXY>
              <a:ahXY gdRefX="adj3" minX="-2147483647" maxX="2147483647">
                <a:pos x="x6" y="y5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cubicBezTo>
                  <a:pt x="x2" y="t"/>
                  <a:pt x="x3" y="y2"/>
                  <a:pt x="x3" y="y1"/>
                </a:cubicBezTo>
                <a:cubicBezTo>
                  <a:pt x="x3" y="y3"/>
                  <a:pt x="x4" y="y4"/>
                  <a:pt x="x1" y="y4"/>
                </a:cubicBezTo>
                <a:cubicBezTo>
                  <a:pt x="x5" y="y4"/>
                  <a:pt x="x6" y="y6"/>
                  <a:pt x="x6" y="y5"/>
                </a:cubicBezTo>
                <a:cubicBezTo>
                  <a:pt x="x6" y="y7"/>
                  <a:pt x="x7" y="b"/>
                  <a:pt x="r" y="b"/>
                </a:cubicBez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0" name="flowChartDelay"/>
          <p:cNvSpPr/>
          <p:nvPr/>
        </p:nvSpPr>
        <p:spPr bwMode="auto">
          <a:xfrm>
            <a:off x="5350000" y="4950000"/>
            <a:ext cx="400000" cy="400000"/>
          </a:xfrm>
          <a:custGeom>
            <a:avLst/>
            <a:gdLst>
              <a:gd name="idx" fmla="cos wd2 2700000"/>
              <a:gd name="idy" fmla="sin hd2 2700000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it" r="ir" b="ib"/>
            <a:pathLst>
              <a:path>
                <a:moveTo>
                  <a:pt x="l" y="t"/>
                </a:moveTo>
                <a:lnTo>
                  <a:pt x="hc" y="t"/>
                </a:lnTo>
                <a:arcTo wR="wd2" hR="hd2" stAng="3cd4" swAng="cd2"/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1" name="flowChartTerminator"/>
          <p:cNvSpPr/>
          <p:nvPr/>
        </p:nvSpPr>
        <p:spPr bwMode="auto">
          <a:xfrm>
            <a:off x="5850000" y="4950000"/>
            <a:ext cx="400000" cy="400000"/>
          </a:xfrm>
          <a:custGeom>
            <a:avLst/>
            <a:gdLst>
              <a:gd name="il" fmla="*/ w 1018 21600"/>
              <a:gd name="ir" fmla="*/ w 20582 21600"/>
              <a:gd name="it" fmla="*/ h 3163 21600"/>
              <a:gd name="ib" fmla="*/ h 18437 2160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 w="21600" h="21600">
                <a:moveTo>
                  <a:pt x="3475" y="0"/>
                </a:moveTo>
                <a:lnTo>
                  <a:pt x="18125" y="0"/>
                </a:lnTo>
                <a:arcTo wR="3475" hR="10800" stAng="3cd4" swAng="cd2"/>
                <a:lnTo>
                  <a:pt x="3475" y="21600"/>
                </a:lnTo>
                <a:arcTo wR="3475" hR="10800" stAng="cd4" swAng="cd2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2" name="bentConnector4"/>
          <p:cNvSpPr/>
          <p:nvPr/>
        </p:nvSpPr>
        <p:spPr bwMode="auto">
          <a:xfrm>
            <a:off x="6350000" y="4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x1" fmla="*/ w adj1 100000"/>
              <a:gd name="x2" fmla="+/ x1 r 2"/>
              <a:gd name="y2" fmla="*/ h adj2 100000"/>
              <a:gd name="y1" fmla="+/ t y2 2"/>
            </a:gdLst>
            <a:ahLst>
              <a:ahXY gdRefX="adj1" minX="-2147483647" maxX="2147483647">
                <a:pos x="x1" y="y1"/>
              </a:ahXY>
              <a:ahXY gdRefY="adj2" minY="-2147483647" maxY="2147483647">
                <a:pos x="x2" y="y2"/>
              </a:ahXY>
            </a:ahLst>
            <a:cxnLst/>
            <a:rect l="l" t="t" r="r" b="b"/>
            <a:pathLst>
              <a:path fill="none">
                <a:moveTo>
                  <a:pt x="l" y="t"/>
                </a:moveTo>
                <a:lnTo>
                  <a:pt x="x1" y="t"/>
                </a:lnTo>
                <a:lnTo>
                  <a:pt x="x1" y="y2"/>
                </a:lnTo>
                <a:lnTo>
                  <a:pt x="r" y="y2"/>
                </a:ln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3" name="horizontalScroll"/>
          <p:cNvSpPr/>
          <p:nvPr/>
        </p:nvSpPr>
        <p:spPr bwMode="auto">
          <a:xfrm>
            <a:off x="6850000" y="4950000"/>
            <a:ext cx="400000" cy="400000"/>
          </a:xfrm>
          <a:custGeom>
            <a:avLst>
              <a:gd name="adj" fmla="val 12500"/>
            </a:avLst>
            <a:gdLst>
              <a:gd name="a" fmla="pin 0 adj 25000"/>
              <a:gd name="ch" fmla="*/ ss a 100000"/>
              <a:gd name="ch2" fmla="*/ ch 1 2"/>
              <a:gd name="ch4" fmla="*/ ch 1 4"/>
              <a:gd name="y3" fmla="+- ch ch2 0"/>
              <a:gd name="y4" fmla="+- ch ch 0"/>
              <a:gd name="y6" fmla="+- b 0 ch"/>
              <a:gd name="y7" fmla="+- b 0 ch2"/>
              <a:gd name="y5" fmla="+- y6 0 ch2"/>
              <a:gd name="x3" fmla="+- r 0 ch"/>
              <a:gd name="x4" fmla="+- r 0 ch2"/>
            </a:gdLst>
            <a:ahLst>
              <a:ahXY gdRefX="adj" maxX="25000">
                <a:pos x="ch" y="t"/>
              </a:ahXY>
            </a:ahLst>
            <a:cxnLst>
              <a:cxn ang="cd4">
                <a:pos x="hc" y="ch"/>
              </a:cxn>
              <a:cxn ang="cd2">
                <a:pos x="l" y="vc"/>
              </a:cxn>
              <a:cxn ang="3cd4">
                <a:pos x="hc" y="y6"/>
              </a:cxn>
              <a:cxn ang="0">
                <a:pos x="r" y="vc"/>
              </a:cxn>
            </a:cxnLst>
            <a:rect l="ch" t="ch" r="x4" b="y6"/>
            <a:pathLst>
              <a:path stroke="0" extrusionOk="0">
                <a:moveTo>
                  <a:pt x="r" y="ch2"/>
                </a:moveTo>
                <a:arcTo wR="ch2" hR="ch2" stAng="0" swAng="cd4"/>
                <a:lnTo>
                  <a:pt x="x4" y="ch2"/>
                </a:lnTo>
                <a:arcTo wR="ch4" hR="ch4" stAng="0" swAng="cd2"/>
                <a:lnTo>
                  <a:pt x="x3" y="ch"/>
                </a:lnTo>
                <a:lnTo>
                  <a:pt x="ch2" y="ch"/>
                </a:lnTo>
                <a:arcTo wR="ch2" hR="ch2" stAng="3cd4" swAng="-5400000"/>
                <a:lnTo>
                  <a:pt x="l" y="y7"/>
                </a:lnTo>
                <a:arcTo wR="ch2" hR="ch2" stAng="cd2" swAng="-10800000"/>
                <a:lnTo>
                  <a:pt x="ch" y="y6"/>
                </a:lnTo>
                <a:lnTo>
                  <a:pt x="x4" y="y6"/>
                </a:lnTo>
                <a:arcTo wR="ch2" hR="ch2" stAng="cd4" swAng="-5400000"/>
                <a:close/>
                <a:moveTo>
                  <a:pt x="ch2" y="y4"/>
                </a:moveTo>
                <a:arcTo wR="ch2" hR="ch2" stAng="cd4" swAng="-5400000"/>
                <a:arcTo wR="ch4" hR="ch4" stAng="0" swAng="-10800000"/>
                <a:close/>
              </a:path>
              <a:path fill="darkenLess" stroke="0" extrusionOk="0">
                <a:moveTo>
                  <a:pt x="ch2" y="y4"/>
                </a:moveTo>
                <a:arcTo wR="ch2" hR="ch2" stAng="cd4" swAng="-5400000"/>
                <a:arcTo wR="ch4" hR="ch4" stAng="0" swAng="-10800000"/>
                <a:close/>
                <a:moveTo>
                  <a:pt x="x4" y="ch"/>
                </a:moveTo>
                <a:arcTo wR="ch2" hR="ch2" stAng="cd4" swAng="-16200000"/>
                <a:arcTo wR="ch4" hR="ch4" stAng="cd2" swAng="-10800000"/>
                <a:close/>
              </a:path>
              <a:path fill="none" extrusionOk="0">
                <a:moveTo>
                  <a:pt x="l" y="y3"/>
                </a:moveTo>
                <a:arcTo wR="ch2" hR="ch2" stAng="cd2" swAng="cd4"/>
                <a:lnTo>
                  <a:pt x="x3" y="ch"/>
                </a:lnTo>
                <a:lnTo>
                  <a:pt x="x3" y="ch2"/>
                </a:lnTo>
                <a:arcTo wR="ch2" hR="ch2" stAng="cd2" swAng="cd2"/>
                <a:lnTo>
                  <a:pt x="r" y="y5"/>
                </a:lnTo>
                <a:arcTo wR="ch2" hR="ch2" stAng="0" swAng="cd4"/>
                <a:lnTo>
                  <a:pt x="ch" y="y6"/>
                </a:lnTo>
                <a:lnTo>
                  <a:pt x="ch" y="y7"/>
                </a:lnTo>
                <a:arcTo wR="ch2" hR="ch2" stAng="0" swAng="cd2"/>
                <a:close/>
                <a:moveTo>
                  <a:pt x="x3" y="ch"/>
                </a:moveTo>
                <a:lnTo>
                  <a:pt x="x4" y="ch"/>
                </a:lnTo>
                <a:arcTo wR="ch2" hR="ch2" stAng="cd4" swAng="-5400000"/>
                <a:moveTo>
                  <a:pt x="x4" y="ch"/>
                </a:moveTo>
                <a:lnTo>
                  <a:pt x="x4" y="ch2"/>
                </a:lnTo>
                <a:arcTo wR="ch4" hR="ch4" stAng="0" swAng="cd2"/>
                <a:moveTo>
                  <a:pt x="ch2" y="y4"/>
                </a:moveTo>
                <a:lnTo>
                  <a:pt x="ch2" y="y3"/>
                </a:lnTo>
                <a:arcTo wR="ch4" hR="ch4" stAng="cd2" swAng="cd2"/>
                <a:arcTo wR="ch2" hR="ch2" stAng="0" swAng="cd2"/>
                <a:moveTo>
                  <a:pt x="ch" y="y3"/>
                </a:moveTo>
                <a:lnTo>
                  <a:pt x="ch" y="y6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4" name="wedgeRectCallout"/>
          <p:cNvSpPr/>
          <p:nvPr/>
        </p:nvSpPr>
        <p:spPr bwMode="auto">
          <a:xfrm>
            <a:off x="7350000" y="4950000"/>
            <a:ext cx="400000" cy="400000"/>
          </a:xfrm>
          <a:custGeom>
            <a:avLst>
              <a:gd name="adj1" fmla="val -20833"/>
              <a:gd name="adj2" fmla="val 62500"/>
            </a:avLst>
            <a:gdLst>
              <a:gd name="dxPos" fmla="*/ w adj1 100000"/>
              <a:gd name="dyPos" fmla="*/ h adj2 100000"/>
              <a:gd name="xPos" fmla="+- hc dxPos 0"/>
              <a:gd name="yPos" fmla="+- vc dyPos 0"/>
              <a:gd name="dx" fmla="+- xPos 0 hc"/>
              <a:gd name="dy" fmla="+- yPos 0 vc"/>
              <a:gd name="dq" fmla="*/ dxPos h w"/>
              <a:gd name="ady" fmla="abs dyPos"/>
              <a:gd name="adq" fmla="abs dq"/>
              <a:gd name="dz" fmla="+- ady 0 adq"/>
              <a:gd name="xg1" fmla="?: dxPos 7 2"/>
              <a:gd name="xg2" fmla="?: dxPos 10 5"/>
              <a:gd name="x1" fmla="*/ w xg1 12"/>
              <a:gd name="x2" fmla="*/ w xg2 12"/>
              <a:gd name="yg1" fmla="?: dyPos 7 2"/>
              <a:gd name="yg2" fmla="?: dyPos 10 5"/>
              <a:gd name="y1" fmla="*/ h yg1 12"/>
              <a:gd name="y2" fmla="*/ h yg2 12"/>
              <a:gd name="t1" fmla="?: dxPos l xPos"/>
              <a:gd name="xl" fmla="?: dz l t1"/>
              <a:gd name="t2" fmla="?: dyPos x1 xPos"/>
              <a:gd name="xt" fmla="?: dz t2 x1"/>
              <a:gd name="t3" fmla="?: dxPos xPos r"/>
              <a:gd name="xr" fmla="?: dz r t3"/>
              <a:gd name="t4" fmla="?: dyPos xPos x1"/>
              <a:gd name="xb" fmla="?: dz t4 x1"/>
              <a:gd name="t5" fmla="?: dxPos y1 yPos"/>
              <a:gd name="yl" fmla="?: dz y1 t5"/>
              <a:gd name="t6" fmla="?: dyPos t yPos"/>
              <a:gd name="yt" fmla="?: dz t6 t"/>
              <a:gd name="t7" fmla="?: dxPos yPos y1"/>
              <a:gd name="yr" fmla="?: dz y1 t7"/>
              <a:gd name="t8" fmla="?: dyPos yPos b"/>
              <a:gd name="yb" fmla="?: dz t8 b"/>
            </a:gdLst>
            <a:ahLst>
              <a:ahXY gdRefX="adj1" minX="-2147483647" maxX="2147483647" gdRefY="adj2" minY="-2147483647" maxY="2147483647">
                <a:pos x="xPos" y="yPos"/>
              </a:ahXY>
            </a:ahLst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  <a:cxn ang="cd4">
                <a:pos x="xPos" y="yPos"/>
              </a:cxn>
            </a:cxnLst>
            <a:rect l="l" t="t" r="r" b="b"/>
            <a:pathLst>
              <a:path>
                <a:moveTo>
                  <a:pt x="l" y="t"/>
                </a:moveTo>
                <a:lnTo>
                  <a:pt x="x1" y="t"/>
                </a:lnTo>
                <a:lnTo>
                  <a:pt x="xt" y="yt"/>
                </a:lnTo>
                <a:lnTo>
                  <a:pt x="x2" y="t"/>
                </a:lnTo>
                <a:lnTo>
                  <a:pt x="r" y="t"/>
                </a:lnTo>
                <a:lnTo>
                  <a:pt x="r" y="y1"/>
                </a:lnTo>
                <a:lnTo>
                  <a:pt x="xr" y="yr"/>
                </a:lnTo>
                <a:lnTo>
                  <a:pt x="r" y="y2"/>
                </a:lnTo>
                <a:lnTo>
                  <a:pt x="r" y="b"/>
                </a:lnTo>
                <a:lnTo>
                  <a:pt x="x2" y="b"/>
                </a:lnTo>
                <a:lnTo>
                  <a:pt x="xb" y="yb"/>
                </a:lnTo>
                <a:lnTo>
                  <a:pt x="x1" y="b"/>
                </a:lnTo>
                <a:lnTo>
                  <a:pt x="l" y="b"/>
                </a:lnTo>
                <a:lnTo>
                  <a:pt x="l" y="y2"/>
                </a:lnTo>
                <a:lnTo>
                  <a:pt x="xl" y="yl"/>
                </a:lnTo>
                <a:lnTo>
                  <a:pt x="l" y="y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5" name="leftRightCircularArrow"/>
          <p:cNvSpPr/>
          <p:nvPr/>
        </p:nvSpPr>
        <p:spPr bwMode="auto">
          <a:xfrm>
            <a:off x="7850000" y="4950000"/>
            <a:ext cx="400000" cy="400000"/>
          </a:xfrm>
          <a:custGeom>
            <a:avLst>
              <a:gd name="adj1" fmla="val 12500"/>
              <a:gd name="adj2" fmla="val 1142319"/>
              <a:gd name="adj3" fmla="val 20457681"/>
              <a:gd name="adj4" fmla="val 11942319"/>
              <a:gd name="adj5" fmla="val 12500"/>
            </a:avLst>
            <a:gdLst>
              <a:gd name="a5" fmla="pin 0 adj5 25000"/>
              <a:gd name="maxAdj1" fmla="*/ a5 2 1"/>
              <a:gd name="a1" fmla="pin 0 adj1 maxAdj1"/>
              <a:gd name="enAng" fmla="pin 1 adj3 21599999"/>
              <a:gd name="stAng" fmla="pin 0 adj4 21599999"/>
              <a:gd name="th" fmla="*/ ss a1 100000"/>
              <a:gd name="thh" fmla="*/ ss a5 100000"/>
              <a:gd name="th2" fmla="*/ th 1 2"/>
              <a:gd name="rw1" fmla="+- wd2 th2 thh"/>
              <a:gd name="rh1" fmla="+- hd2 th2 thh"/>
              <a:gd name="rw2" fmla="+- rw1 0 th"/>
              <a:gd name="rh2" fmla="+- rh1 0 th"/>
              <a:gd name="rw3" fmla="+- rw2 th2 0"/>
              <a:gd name="rh3" fmla="+- rh2 th2 0"/>
              <a:gd name="wtH" fmla="sin rw3 enAng"/>
              <a:gd name="htH" fmla="cos rh3 enAng"/>
              <a:gd name="dxH" fmla="cat2 rw3 htH wtH"/>
              <a:gd name="dyH" fmla="sat2 rh3 htH wtH"/>
              <a:gd name="xH" fmla="+- hc dxH 0"/>
              <a:gd name="yH" fmla="+- vc dyH 0"/>
              <a:gd name="rI" fmla="min rw2 rh2"/>
              <a:gd name="u1" fmla="*/ dxH dxH 1"/>
              <a:gd name="u2" fmla="*/ dyH dyH 1"/>
              <a:gd name="u3" fmla="*/ rI rI 1"/>
              <a:gd name="u4" fmla="+- u1 0 u3"/>
              <a:gd name="u5" fmla="+- u2 0 u3"/>
              <a:gd name="u6" fmla="*/ u4 u5 u1"/>
              <a:gd name="u7" fmla="*/ u6 1 u2"/>
              <a:gd name="u8" fmla="+- 1 0 u7"/>
              <a:gd name="u9" fmla="sqrt u8"/>
              <a:gd name="u10" fmla="*/ u4 1 dxH"/>
              <a:gd name="u11" fmla="*/ u10 1 dyH"/>
              <a:gd name="u12" fmla="+/ 1 u9 u11"/>
              <a:gd name="u13" fmla="at2 1 u12"/>
              <a:gd name="u14" fmla="+- u13 21600000 0"/>
              <a:gd name="u15" fmla="?: u13 u13 u14"/>
              <a:gd name="u16" fmla="+- u15 0 enAng"/>
              <a:gd name="u17" fmla="+- u16 21600000 0"/>
              <a:gd name="u18" fmla="?: u16 u16 u17"/>
              <a:gd name="u19" fmla="+- u18 0 cd2"/>
              <a:gd name="u20" fmla="+- u18 0 21600000"/>
              <a:gd name="u21" fmla="?: u19 u20 u18"/>
              <a:gd name="maxAng" fmla="abs u21"/>
              <a:gd name="aAng" fmla="pin 0 adj2 maxAng"/>
              <a:gd name="ptAng" fmla="+- enAng aAng 0"/>
              <a:gd name="wtA" fmla="sin rw3 ptAng"/>
              <a:gd name="htA" fmla="cos rh3 ptAng"/>
              <a:gd name="dxA" fmla="cat2 rw3 htA wtA"/>
              <a:gd name="dyA" fmla="sat2 rh3 htA wtA"/>
              <a:gd name="xA" fmla="+- hc dxA 0"/>
              <a:gd name="yA" fmla="+- vc dyA 0"/>
              <a:gd name="dxG" fmla="cos thh ptAng"/>
              <a:gd name="dyG" fmla="sin thh ptAng"/>
              <a:gd name="xG" fmla="+- xH dxG 0"/>
              <a:gd name="yG" fmla="+- yH dyG 0"/>
              <a:gd name="dxB" fmla="cos thh ptAng"/>
              <a:gd name="dyB" fmla="sin thh ptAng"/>
              <a:gd name="xB" fmla="+- xH 0 dxB 0"/>
              <a:gd name="yB" fmla="+- yH 0 dyB 0"/>
              <a:gd name="sx1" fmla="+- xB 0 hc"/>
              <a:gd name="sy1" fmla="+- yB 0 vc"/>
              <a:gd name="sx2" fmla="+- xG 0 hc"/>
              <a:gd name="sy2" fmla="+- yG 0 vc"/>
              <a:gd name="rO" fmla="min rw1 rh1"/>
              <a:gd name="x1O" fmla="*/ sx1 rO rw1"/>
              <a:gd name="y1O" fmla="*/ sy1 rO rh1"/>
              <a:gd name="x2O" fmla="*/ sx2 rO rw1"/>
              <a:gd name="y2O" fmla="*/ sy2 rO rh1"/>
              <a:gd name="dxO" fmla="+- x2O 0 x1O"/>
              <a:gd name="dyO" fmla="+- y2O 0 y1O"/>
              <a:gd name="dO" fmla="mod dxO dyO 0"/>
              <a:gd name="q1" fmla="*/ x1O y2O 1"/>
              <a:gd name="q2" fmla="*/ x2O y1O 1"/>
              <a:gd name="DO" fmla="+- q1 0 q2"/>
              <a:gd name="q3" fmla="*/ rO rO 1"/>
              <a:gd name="q4" fmla="*/ dO dO 1"/>
              <a:gd name="q5" fmla="*/ q3 q4 1"/>
              <a:gd name="q6" fmla="*/ DO DO 1"/>
              <a:gd name="q7" fmla="+- q5 0 q6"/>
              <a:gd name="q8" fmla="max q7 0"/>
              <a:gd name="sdelO" fmla="sqrt q8"/>
              <a:gd name="ndyO" fmla="*/ dyO -1 1"/>
              <a:gd name="sdyO" fmla="?: ndyO -1 1"/>
              <a:gd name="q9" fmla="*/ sdyO dxO 1"/>
              <a:gd name="q10" fmla="*/ q9 sdelO 1"/>
              <a:gd name="q11" fmla="*/ DO dyO 1"/>
              <a:gd name="dxF1" fmla="+/ q11 q10 q4"/>
              <a:gd name="q12" fmla="+- q11 0 q10"/>
              <a:gd name="dxF2" fmla="*/ q12 1 q4"/>
              <a:gd name="adyO" fmla="abs dyO"/>
              <a:gd name="q13" fmla="*/ adyO sdelO 1"/>
              <a:gd name="q14" fmla="*/ DO dxO -1"/>
              <a:gd name="dyF1" fmla="+/ q14 q13 q4"/>
              <a:gd name="q15" fmla="+- q14 0 q13"/>
              <a:gd name="dyF2" fmla="*/ q15 1 q4"/>
              <a:gd name="q16" fmla="+- x2O 0 dxF1"/>
              <a:gd name="q17" fmla="+- x2O 0 dxF2"/>
              <a:gd name="q18" fmla="+- y2O 0 dyF1"/>
              <a:gd name="q19" fmla="+- y2O 0 dyF2"/>
              <a:gd name="q20" fmla="mod q16 q18 0"/>
              <a:gd name="q21" fmla="mod q17 q19 0"/>
              <a:gd name="q22" fmla="+- q21 0 q20"/>
              <a:gd name="dxF" fmla="?: q22 dxF1 dxF2"/>
              <a:gd name="dyF" fmla="?: q22 dyF1 dyF2"/>
              <a:gd name="sdxF" fmla="*/ dxF rw1 rO"/>
              <a:gd name="sdyF" fmla="*/ dyF rh1 rO"/>
              <a:gd name="xF" fmla="+- hc sdxF 0"/>
              <a:gd name="yF" fmla="+- vc sdyF 0"/>
              <a:gd name="x1I" fmla="*/ sx1 rI rw2"/>
              <a:gd name="y1I" fmla="*/ sy1 rI rh2"/>
              <a:gd name="x2I" fmla="*/ sx2 rI rw2"/>
              <a:gd name="y2I" fmla="*/ sy2 rI rh2"/>
              <a:gd name="dxI" fmla="+- x2I 0 x1I"/>
              <a:gd name="dyI" fmla="+- y2I 0 y1I"/>
              <a:gd name="dI" fmla="mod dxI dyI 0"/>
              <a:gd name="v1" fmla="*/ x1I y2I 1"/>
              <a:gd name="v2" fmla="*/ x2I y1I 1"/>
              <a:gd name="DI" fmla="+- v1 0 v2"/>
              <a:gd name="v3" fmla="*/ rI rI 1"/>
              <a:gd name="v4" fmla="*/ dI dI 1"/>
              <a:gd name="v5" fmla="*/ v3 v4 1"/>
              <a:gd name="v6" fmla="*/ DI DI 1"/>
              <a:gd name="v7" fmla="+- v5 0 v6"/>
              <a:gd name="v8" fmla="max v7 0"/>
              <a:gd name="sdelI" fmla="sqrt v8"/>
              <a:gd name="v9" fmla="*/ sdyO dxI 1"/>
              <a:gd name="v10" fmla="*/ v9 sdelI 1"/>
              <a:gd name="v11" fmla="*/ DI dyI 1"/>
              <a:gd name="dxC1" fmla="+/ v11 v10 v4"/>
              <a:gd name="v12" fmla="+- v11 0 v10"/>
              <a:gd name="dxC2" fmla="*/ v12 1 v4"/>
              <a:gd name="adyI" fmla="abs dyI"/>
              <a:gd name="v13" fmla="*/ adyI sdelI 1"/>
              <a:gd name="v14" fmla="*/ DI dxI -1"/>
              <a:gd name="dyC1" fmla="+/ v14 v13 v4"/>
              <a:gd name="v15" fmla="+- v14 0 v13"/>
              <a:gd name="dyC2" fmla="*/ v15 1 v4"/>
              <a:gd name="v16" fmla="+- x1I 0 dxC1"/>
              <a:gd name="v17" fmla="+- x1I 0 dxC2"/>
              <a:gd name="v18" fmla="+- y1I 0 dyC1"/>
              <a:gd name="v19" fmla="+- y1I 0 dyC2"/>
              <a:gd name="v20" fmla="mod v16 v18 0"/>
              <a:gd name="v21" fmla="mod v17 v19 0"/>
              <a:gd name="v22" fmla="+- v21 0 v20"/>
              <a:gd name="dxC" fmla="?: v22 dxC1 dxC2"/>
              <a:gd name="dyC" fmla="?: v22 dyC1 dyC2"/>
              <a:gd name="sdxC" fmla="*/ dxC rw2 rI"/>
              <a:gd name="sdyC" fmla="*/ dyC rh2 rI"/>
              <a:gd name="xC" fmla="+- hc sdxC 0"/>
              <a:gd name="yC" fmla="+- vc sdyC 0"/>
              <a:gd name="wtI" fmla="sin rw3 stAng"/>
              <a:gd name="htI" fmla="cos rh3 stAng"/>
              <a:gd name="dxI" fmla="cat2 rw3 htI wtI"/>
              <a:gd name="dyI" fmla="sat2 rh3 htI wtI"/>
              <a:gd name="xI" fmla="+- hc dxI 0"/>
              <a:gd name="yI" fmla="+- vc dyI 0"/>
              <a:gd name="lptAng" fmla="+- stAng 0 aAng"/>
              <a:gd name="wtL" fmla="sin rw3 lptAng"/>
              <a:gd name="htL" fmla="cos rh3 lptAng"/>
              <a:gd name="dxL" fmla="cat2 rw3 htL wtL"/>
              <a:gd name="dyL" fmla="sat2 rh3 htL wtL"/>
              <a:gd name="xL" fmla="+- hc dxL 0"/>
              <a:gd name="yL" fmla="+- vc dyL 0"/>
              <a:gd name="dxK" fmla="cos thh lptAng"/>
              <a:gd name="dyK" fmla="sin thh lptAng"/>
              <a:gd name="xK" fmla="+- xI dxK 0"/>
              <a:gd name="yK" fmla="+- yI dyK 0"/>
              <a:gd name="dxJ" fmla="cos thh lptAng"/>
              <a:gd name="dyJ" fmla="sin thh lptAng"/>
              <a:gd name="xJ" fmla="+- xI 0 dxJ 0"/>
              <a:gd name="yJ" fmla="+- yI 0 dyJ 0"/>
              <a:gd name="p1" fmla="+- xF 0 xC"/>
              <a:gd name="p2" fmla="+- yF 0 yC"/>
              <a:gd name="p3" fmla="mod p1 p2 0"/>
              <a:gd name="p4" fmla="*/ p3 1 2"/>
              <a:gd name="p5" fmla="+- p4 0 thh"/>
              <a:gd name="xGp" fmla="?: p5 xF xG"/>
              <a:gd name="yGp" fmla="?: p5 yF yG"/>
              <a:gd name="xBp" fmla="?: p5 xC xB"/>
              <a:gd name="yBp" fmla="?: p5 yC yB"/>
              <a:gd name="en0" fmla="at2 sdxF sdyF"/>
              <a:gd name="en1" fmla="+- en0 21600000 0"/>
              <a:gd name="en2" fmla="?: en0 en0 en1"/>
              <a:gd name="od0" fmla="+- en2 0 enAng"/>
              <a:gd name="od1" fmla="+- od0 21600000 0"/>
              <a:gd name="od2" fmla="?: od0 od0 od1"/>
              <a:gd name="st0" fmla="+- stAng 0 od2"/>
              <a:gd name="st1" fmla="+- st0 21600000 0"/>
              <a:gd name="st2" fmla="?: st0 st0 st1"/>
              <a:gd name="sw0" fmla="+- en2 0 st2"/>
              <a:gd name="sw1" fmla="+- sw0 21600000 0"/>
              <a:gd name="swAng" fmla="?: sw0 sw0 sw1"/>
              <a:gd name="ist0" fmla="at2 sdxC sdyC"/>
              <a:gd name="ist1" fmla="+- ist0 21600000 0"/>
              <a:gd name="istAng" fmla="?: ist0 ist0 ist1"/>
              <a:gd name="id0" fmla="+- istAng 0 enAng"/>
              <a:gd name="id1" fmla="+- id0 0 21600000"/>
              <a:gd name="id2" fmla="?: id0 id1 id0"/>
              <a:gd name="ien0" fmla="+- stAng 0 id2"/>
              <a:gd name="ien1" fmla="+- ien0 0 21600000"/>
              <a:gd name="ien2" fmla="?: ien1 ien1 ien0"/>
              <a:gd name="isw1" fmla="+- ien2 0 istAng"/>
              <a:gd name="isw2" fmla="+- isw1 0 21600000"/>
              <a:gd name="iswAng" fmla="?: isw1 isw2 isw1"/>
              <a:gd name="wtE" fmla="sin rw1 st2"/>
              <a:gd name="htE" fmla="cos rh1 st2"/>
              <a:gd name="dxE" fmla="cat2 rw1 htE wtE"/>
              <a:gd name="dyE" fmla="sat2 rh1 htE wtE"/>
              <a:gd name="xE" fmla="+- hc dxE 0"/>
              <a:gd name="yE" fmla="+- vc dyE 0"/>
              <a:gd name="wtD" fmla="sin rw2 ien2"/>
              <a:gd name="htD" fmla="cos rh2 ien2"/>
              <a:gd name="dxD" fmla="cat2 rw2 htD wtD"/>
              <a:gd name="dyD" fmla="sat2 rh2 htD wtD"/>
              <a:gd name="xD" fmla="+- hc dxD 0"/>
              <a:gd name="yD" fmla="+- vc dyD 0"/>
              <a:gd name="xKp" fmla="?: p5 xE xK"/>
              <a:gd name="yKp" fmla="?: p5 yE yK"/>
              <a:gd name="xJp" fmla="?: p5 xD xJ"/>
              <a:gd name="yJp" fmla="?: p5 yD yJ"/>
              <a:gd name="aL" fmla="+- lptAng 0 cd4"/>
              <a:gd name="aA" fmla="+- ptAng cd4 0"/>
              <a:gd name="aB" fmla="+- ptAng cd2 0"/>
              <a:gd name="aJ" fmla="+- lptAng cd2 0"/>
              <a:gd name="idx" fmla="cos rw1 2700000"/>
              <a:gd name="idy" fmla="sin rh1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Ang="adj2" minAng="0" maxAng="maxAng">
                <a:pos x="xA" y="yA"/>
              </a:ahPolar>
              <a:ahPolar gdRefAng="adj4" minAng="0" maxAng="21599999">
                <a:pos x="xE" y="yE"/>
              </a:ahPolar>
              <a:ahPolar gdRefR="adj1" maxR="maxAdj1" gdRefAng="adj3" minAng="0" maxAng="21599999">
                <a:pos x="xF" y="yF"/>
              </a:ahPolar>
              <a:ahPolar gdRefR="adj5" maxR="25000">
                <a:pos x="xB" y="yB"/>
              </a:ahPolar>
            </a:ahLst>
            <a:cxnLst>
              <a:cxn ang="aL">
                <a:pos x="xL" y="yL"/>
              </a:cxn>
              <a:cxn ang="lptAng">
                <a:pos x="xKp" y="yKp"/>
              </a:cxn>
              <a:cxn ang="ptAng">
                <a:pos x="xGp" y="yGp"/>
              </a:cxn>
              <a:cxn ang="aA">
                <a:pos x="xA" y="yA"/>
              </a:cxn>
              <a:cxn ang="aB">
                <a:pos x="xBp" y="yBp"/>
              </a:cxn>
              <a:cxn ang="aJ">
                <a:pos x="xJp" y="yJp"/>
              </a:cxn>
            </a:cxnLst>
            <a:rect l="il" t="it" r="ir" b="ib"/>
            <a:pathLst>
              <a:path>
                <a:moveTo>
                  <a:pt x="xL" y="yL"/>
                </a:moveTo>
                <a:lnTo>
                  <a:pt x="xKp" y="yKp"/>
                </a:lnTo>
                <a:lnTo>
                  <a:pt x="xE" y="yE"/>
                </a:lnTo>
                <a:arcTo wR="rw1" hR="rh1" stAng="st2" swAng="swAng"/>
                <a:lnTo>
                  <a:pt x="xGp" y="yGp"/>
                </a:lnTo>
                <a:lnTo>
                  <a:pt x="xA" y="yA"/>
                </a:lnTo>
                <a:lnTo>
                  <a:pt x="xBp" y="yBp"/>
                </a:lnTo>
                <a:lnTo>
                  <a:pt x="xC" y="yC"/>
                </a:lnTo>
                <a:arcTo wR="rw2" hR="rh2" stAng="istAng" swAng="iswAng"/>
                <a:lnTo>
                  <a:pt x="xJp" y="yJp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6" name="accentCallout2"/>
          <p:cNvSpPr/>
          <p:nvPr/>
        </p:nvSpPr>
        <p:spPr bwMode="auto">
          <a:xfrm>
            <a:off x="350000" y="5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7" name="corner"/>
          <p:cNvSpPr/>
          <p:nvPr/>
        </p:nvSpPr>
        <p:spPr bwMode="auto">
          <a:xfrm>
            <a:off x="850000" y="54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1" fmla="*/ 100000 h ss"/>
              <a:gd name="maxAdj2" fmla="*/ 100000 w ss"/>
              <a:gd name="a1" fmla="pin 0 adj1 maxAdj1"/>
              <a:gd name="a2" fmla="pin 0 adj2 maxAdj2"/>
              <a:gd name="x1" fmla="*/ ss a2 100000"/>
              <a:gd name="dy1" fmla="*/ ss a1 100000"/>
              <a:gd name="y1" fmla="+- b 0 dy1"/>
              <a:gd name="cx1" fmla="*/ x1 1 2"/>
              <a:gd name="cy1" fmla="+/ y1 b 2"/>
              <a:gd name="d" fmla="+- w 0 h"/>
              <a:gd name="it" fmla="?: d y1 t"/>
              <a:gd name="ir" fmla="?: d r x1"/>
            </a:gdLst>
            <a:ahLst>
              <a:ahXY gdRefY="adj1" maxY="maxAdj1">
                <a:pos x="l" y="y1"/>
              </a:ahXY>
              <a:ahXY gdRefX="adj2" maxX="maxAdj2">
                <a:pos x="x1" y="t"/>
              </a:ahXY>
            </a:ahLst>
            <a:cxnLst>
              <a:cxn ang="0">
                <a:pos x="r" y="cy1"/>
              </a:cxn>
              <a:cxn ang="cd4">
                <a:pos x="hc" y="b"/>
              </a:cxn>
              <a:cxn ang="cd2">
                <a:pos x="l" y="vc"/>
              </a:cxn>
              <a:cxn ang="3cd4">
                <a:pos x="cx1" y="t"/>
              </a:cxn>
            </a:cxnLst>
            <a:rect l="l" t="it" r="ir" b="b"/>
            <a:pathLst>
              <a:path>
                <a:moveTo>
                  <a:pt x="l" y="t"/>
                </a:moveTo>
                <a:lnTo>
                  <a:pt x="x1" y="t"/>
                </a:lnTo>
                <a:lnTo>
                  <a:pt x="x1" y="y1"/>
                </a:lnTo>
                <a:lnTo>
                  <a:pt x="r" y="y1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8" name="flowChartMagneticDrum"/>
          <p:cNvSpPr/>
          <p:nvPr/>
        </p:nvSpPr>
        <p:spPr bwMode="auto">
          <a:xfrm>
            <a:off x="1350000" y="5450000"/>
            <a:ext cx="400000" cy="400000"/>
          </a:xfrm>
          <a:custGeom>
            <a:avLst/>
            <a:gdLst>
              <a:gd name="x2" fmla="*/ w 2 3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x2" y="vc"/>
              </a:cxn>
              <a:cxn ang="0">
                <a:pos x="r" y="vc"/>
              </a:cxn>
            </a:cxnLst>
            <a:rect l="wd6" t="t" r="x2" b="b"/>
            <a:pathLst>
              <a:path w="6" h="6" stroke="0" extrusionOk="0">
                <a:moveTo>
                  <a:pt x="1" y="0"/>
                </a:moveTo>
                <a:lnTo>
                  <a:pt x="5" y="0"/>
                </a:lnTo>
                <a:arcTo wR="1" hR="3" stAng="3cd4" swAng="cd2"/>
                <a:lnTo>
                  <a:pt x="1" y="6"/>
                </a:lnTo>
                <a:arcTo wR="1" hR="3" stAng="cd4" swAng="cd2"/>
                <a:close/>
              </a:path>
              <a:path w="6" h="6" fill="none" extrusionOk="0">
                <a:moveTo>
                  <a:pt x="5" y="6"/>
                </a:moveTo>
                <a:arcTo wR="1" hR="3" stAng="cd4" swAng="cd2"/>
              </a:path>
              <a:path w="6" h="6" fill="none">
                <a:moveTo>
                  <a:pt x="1" y="0"/>
                </a:moveTo>
                <a:lnTo>
                  <a:pt x="5" y="0"/>
                </a:lnTo>
                <a:arcTo wR="1" hR="3" stAng="3cd4" swAng="cd2"/>
                <a:lnTo>
                  <a:pt x="1" y="6"/>
                </a:lnTo>
                <a:arcTo wR="1" hR="3" stAng="cd4" swAng="cd2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79" name="borderCallout2"/>
          <p:cNvSpPr/>
          <p:nvPr/>
        </p:nvSpPr>
        <p:spPr bwMode="auto">
          <a:xfrm>
            <a:off x="1850000" y="5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0" name="donut"/>
          <p:cNvSpPr/>
          <p:nvPr/>
        </p:nvSpPr>
        <p:spPr bwMode="auto">
          <a:xfrm>
            <a:off x="2350000" y="5450000"/>
            <a:ext cx="400000" cy="400000"/>
          </a:xfrm>
          <a:custGeom>
            <a:avLst>
              <a:gd name="adj" fmla="val 25000"/>
            </a:avLst>
            <a:gdLst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R="adj" maxR="50000">
                <a:pos x="dr" y="vc"/>
              </a:ahPolar>
            </a:ahLst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  <a:moveTo>
                  <a:pt x="dr" y="vc"/>
                </a:moveTo>
                <a:arcTo wR="iwd2" hR="ihd2" stAng="cd2" swAng="-5400000"/>
                <a:arcTo wR="iwd2" hR="ihd2" stAng="cd4" swAng="-5400000"/>
                <a:arcTo wR="iwd2" hR="ihd2" stAng="0" swAng="-5400000"/>
                <a:arcTo wR="iwd2" hR="ihd2" stAng="3cd4" swAng="-5400000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1" name="flowChartCollate"/>
          <p:cNvSpPr/>
          <p:nvPr/>
        </p:nvSpPr>
        <p:spPr bwMode="auto">
          <a:xfrm>
            <a:off x="2850000" y="5450000"/>
            <a:ext cx="400000" cy="40000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cd4">
                <a:pos x="hc" y="t"/>
              </a:cxn>
              <a:cxn ang="3cd4">
                <a:pos x="hc" y="vc"/>
              </a:cxn>
              <a:cxn ang="cd4">
                <a:pos x="hc" y="b"/>
              </a:cxn>
            </a:cxnLst>
            <a:rect l="wd4" t="hd4" r="ir" b="i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1" y="1"/>
                </a:lnTo>
                <a:lnTo>
                  <a:pt x="2" y="2"/>
                </a:lnTo>
                <a:lnTo>
                  <a:pt x="0" y="2"/>
                </a:lnTo>
                <a:lnTo>
                  <a:pt x="1" y="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2" name="mathNotEqual"/>
          <p:cNvSpPr/>
          <p:nvPr/>
        </p:nvSpPr>
        <p:spPr bwMode="auto">
          <a:xfrm>
            <a:off x="3350000" y="5450000"/>
            <a:ext cx="400000" cy="400000"/>
          </a:xfrm>
          <a:custGeom>
            <a:avLst>
              <a:gd name="adj1" fmla="val 23520"/>
              <a:gd name="adj2" fmla="val 6600000"/>
              <a:gd name="adj3" fmla="val 11760"/>
            </a:avLst>
            <a:gdLst>
              <a:gd name="a1" fmla="pin 0 adj1 50000"/>
              <a:gd name="crAng" fmla="pin 4200000 adj2 6600000"/>
              <a:gd name="2a1" fmla="*/ a1 2 1"/>
              <a:gd name="maxAdj3" fmla="+- 100000 0 2a1"/>
              <a:gd name="a3" fmla="pin 0 adj3 maxAdj3"/>
              <a:gd name="dy1" fmla="*/ h a1 100000"/>
              <a:gd name="dy2" fmla="*/ h a3 200000"/>
              <a:gd name="dx1" fmla="*/ w 73490 200000"/>
              <a:gd name="x1" fmla="+- hc 0 dx1"/>
              <a:gd name="x8" fmla="+- hc dx1 0"/>
              <a:gd name="y2" fmla="+- vc 0 dy2"/>
              <a:gd name="y3" fmla="+- vc dy2 0"/>
              <a:gd name="y1" fmla="+- y2 0 dy1"/>
              <a:gd name="y4" fmla="+- y3 dy1 0"/>
              <a:gd name="cadj2" fmla="+- crAng 0 cd4"/>
              <a:gd name="xadj2" fmla="tan hd2 cadj2"/>
              <a:gd name="len" fmla="mod xadj2 hd2 0"/>
              <a:gd name="bhw" fmla="*/ len dy1 hd2"/>
              <a:gd name="bhw2" fmla="*/ bhw 1 2"/>
              <a:gd name="x7" fmla="+- hc xadj2 bhw2"/>
              <a:gd name="dx67" fmla="*/ xadj2 y1 hd2"/>
              <a:gd name="x6" fmla="+- x7 0 dx67"/>
              <a:gd name="dx57" fmla="*/ xadj2 y2 hd2"/>
              <a:gd name="x5" fmla="+- x7 0 dx57"/>
              <a:gd name="dx47" fmla="*/ xadj2 y3 hd2"/>
              <a:gd name="x4" fmla="+- x7 0 dx47"/>
              <a:gd name="dx37" fmla="*/ xadj2 y4 hd2"/>
              <a:gd name="x3" fmla="+- x7 0 dx37"/>
              <a:gd name="dx27" fmla="*/ xadj2 2 1"/>
              <a:gd name="x2" fmla="+- x7 0 dx27"/>
              <a:gd name="rx7" fmla="+- x7 bhw 0"/>
              <a:gd name="rx6" fmla="+- x6 bhw 0"/>
              <a:gd name="rx5" fmla="+- x5 bhw 0"/>
              <a:gd name="rx4" fmla="+- x4 bhw 0"/>
              <a:gd name="rx3" fmla="+- x3 bhw 0"/>
              <a:gd name="rx2" fmla="+- x2 bhw 0"/>
              <a:gd name="dx7" fmla="*/ dy1 hd2 len"/>
              <a:gd name="rxt" fmla="+- x7 dx7 0"/>
              <a:gd name="lxt" fmla="+- rx7 0 dx7"/>
              <a:gd name="rx" fmla="?: cadj2 rxt rx7"/>
              <a:gd name="lx" fmla="?: cadj2 x7 lxt"/>
              <a:gd name="dy3" fmla="*/ dy1 xadj2 len"/>
              <a:gd name="dy4" fmla="+- 0 0 dy3"/>
              <a:gd name="ry" fmla="?: cadj2 dy3 t"/>
              <a:gd name="ly" fmla="?: cadj2 t dy4"/>
              <a:gd name="dlx" fmla="+- w 0 rx"/>
              <a:gd name="drx" fmla="+- w 0 lx"/>
              <a:gd name="dly" fmla="+- h 0 ry"/>
              <a:gd name="dry" fmla="+- h 0 ly"/>
              <a:gd name="xC1" fmla="+/ rx lx 2"/>
              <a:gd name="xC2" fmla="+/ drx dlx 2"/>
              <a:gd name="yC1" fmla="+/ ry ly 2"/>
              <a:gd name="yC2" fmla="+/ y1 y2 2"/>
              <a:gd name="yC3" fmla="+/ y3 y4 2"/>
              <a:gd name="yC4" fmla="+/ dry dly 2"/>
            </a:gdLst>
            <a:ahLst>
              <a:ahXY gdRefY="adj1" maxY="50000">
                <a:pos x="l" y="y1"/>
              </a:ahXY>
              <a:ahPolar gdRefAng="adj2" minAng="4200000" maxAng="6600000">
                <a:pos x="lx" y="t"/>
              </a:ahPolar>
              <a:ahXY gdRefY="adj3" maxY="maxAdj3">
                <a:pos x="r" y="y2"/>
              </a:ahXY>
            </a:ahLst>
            <a:cxnLst>
              <a:cxn ang="0">
                <a:pos x="x8" y="yC2"/>
              </a:cxn>
              <a:cxn ang="0">
                <a:pos x="x8" y="yC3"/>
              </a:cxn>
              <a:cxn ang="cd4">
                <a:pos x="xC2" y="yC4"/>
              </a:cxn>
              <a:cxn ang="cd2">
                <a:pos x="x1" y="yC2"/>
              </a:cxn>
              <a:cxn ang="cd2">
                <a:pos x="x1" y="yC3"/>
              </a:cxn>
              <a:cxn ang="3cd4">
                <a:pos x="xC1" y="yC1"/>
              </a:cxn>
            </a:cxnLst>
            <a:rect l="x1" t="y1" r="x8" b="y4"/>
            <a:pathLst>
              <a:path>
                <a:moveTo>
                  <a:pt x="x1" y="y1"/>
                </a:moveTo>
                <a:lnTo>
                  <a:pt x="x6" y="y1"/>
                </a:lnTo>
                <a:lnTo>
                  <a:pt x="lx" y="ly"/>
                </a:lnTo>
                <a:lnTo>
                  <a:pt x="rx" y="ry"/>
                </a:lnTo>
                <a:lnTo>
                  <a:pt x="rx6" y="y1"/>
                </a:lnTo>
                <a:lnTo>
                  <a:pt x="x8" y="y1"/>
                </a:lnTo>
                <a:lnTo>
                  <a:pt x="x8" y="y2"/>
                </a:lnTo>
                <a:lnTo>
                  <a:pt x="rx5" y="y2"/>
                </a:lnTo>
                <a:lnTo>
                  <a:pt x="rx4" y="y3"/>
                </a:lnTo>
                <a:lnTo>
                  <a:pt x="x8" y="y3"/>
                </a:lnTo>
                <a:lnTo>
                  <a:pt x="x8" y="y4"/>
                </a:lnTo>
                <a:lnTo>
                  <a:pt x="rx3" y="y4"/>
                </a:lnTo>
                <a:lnTo>
                  <a:pt x="drx" y="dry"/>
                </a:lnTo>
                <a:lnTo>
                  <a:pt x="dlx" y="dly"/>
                </a:lnTo>
                <a:lnTo>
                  <a:pt x="x3" y="y4"/>
                </a:lnTo>
                <a:lnTo>
                  <a:pt x="x1" y="y4"/>
                </a:lnTo>
                <a:lnTo>
                  <a:pt x="x1" y="y3"/>
                </a:lnTo>
                <a:lnTo>
                  <a:pt x="x4" y="y3"/>
                </a:lnTo>
                <a:lnTo>
                  <a:pt x="x5" y="y2"/>
                </a:lnTo>
                <a:lnTo>
                  <a:pt x="x1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3" name="bentConnector2"/>
          <p:cNvSpPr/>
          <p:nvPr/>
        </p:nvSpPr>
        <p:spPr bwMode="auto">
          <a:xfrm>
            <a:off x="3850000" y="5450000"/>
            <a:ext cx="400000" cy="400000"/>
          </a:xfrm>
          <a:custGeom>
            <a:avLst/>
            <a:gdLst/>
            <a:ahLst/>
            <a:cxnLst/>
            <a:rect l="l" t="t" r="r" b="b"/>
            <a:pathLst>
              <a:path fill="none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4" name="rect"/>
          <p:cNvSpPr/>
          <p:nvPr/>
        </p:nvSpPr>
        <p:spPr bwMode="auto">
          <a:xfrm>
            <a:off x="4350000" y="5450000"/>
            <a:ext cx="400000" cy="40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5" name="heptagon"/>
          <p:cNvSpPr/>
          <p:nvPr/>
        </p:nvSpPr>
        <p:spPr bwMode="auto">
          <a:xfrm>
            <a:off x="4850000" y="5450000"/>
            <a:ext cx="400000" cy="400000"/>
          </a:xfrm>
          <a:custGeom>
            <a:avLst>
              <a:gd name="hf" fmla="val 102572"/>
              <a:gd name="vf" fmla="val 105210"/>
            </a:avLst>
            <a:gdLst>
              <a:gd name="swd2" fmla="*/ wd2 hf 100000"/>
              <a:gd name="shd2" fmla="*/ hd2 vf 100000"/>
              <a:gd name="svc" fmla="*/ vc  vf 100000"/>
              <a:gd name="dx1" fmla="*/ swd2 97493 100000"/>
              <a:gd name="dx2" fmla="*/ swd2 78183 100000"/>
              <a:gd name="dx3" fmla="*/ swd2 43388 100000"/>
              <a:gd name="dy1" fmla="*/ shd2 62349 100000"/>
              <a:gd name="dy2" fmla="*/ shd2 22252 100000"/>
              <a:gd name="dy3" fmla="*/ shd2 90097 100000"/>
              <a:gd name="x1" fmla="+- hc 0 dx1"/>
              <a:gd name="x2" fmla="+- hc 0 dx2"/>
              <a:gd name="x3" fmla="+- hc 0 dx3"/>
              <a:gd name="x4" fmla="+- hc dx3 0"/>
              <a:gd name="x5" fmla="+- hc dx2 0"/>
              <a:gd name="x6" fmla="+- hc dx1 0"/>
              <a:gd name="y1" fmla="+- svc 0 dy1"/>
              <a:gd name="y2" fmla="+- svc dy2 0"/>
              <a:gd name="y3" fmla="+- svc dy3 0"/>
              <a:gd name="ib" fmla="+- b 0 y1"/>
            </a:gdLst>
            <a:ahLst/>
            <a:cxnLst>
              <a:cxn ang="0">
                <a:pos x="x5" y="y1"/>
              </a:cxn>
              <a:cxn ang="0">
                <a:pos x="x6" y="y2"/>
              </a:cxn>
              <a:cxn ang="cd4">
                <a:pos x="x4" y="y3"/>
              </a:cxn>
              <a:cxn ang="cd4">
                <a:pos x="x3" y="y3"/>
              </a:cxn>
              <a:cxn ang="cd2">
                <a:pos x="x1" y="y2"/>
              </a:cxn>
              <a:cxn ang="cd2">
                <a:pos x="x2" y="y1"/>
              </a:cxn>
              <a:cxn ang="3cd4">
                <a:pos x="hc" y="t"/>
              </a:cxn>
            </a:cxnLst>
            <a:rect l="x2" t="y1" r="x5" b="ib"/>
            <a:pathLst>
              <a:path>
                <a:moveTo>
                  <a:pt x="x1" y="y2"/>
                </a:moveTo>
                <a:lnTo>
                  <a:pt x="x2" y="y1"/>
                </a:lnTo>
                <a:lnTo>
                  <a:pt x="hc" y="t"/>
                </a:lnTo>
                <a:lnTo>
                  <a:pt x="x5" y="y1"/>
                </a:lnTo>
                <a:lnTo>
                  <a:pt x="x6" y="y2"/>
                </a:lnTo>
                <a:lnTo>
                  <a:pt x="x4" y="y3"/>
                </a:lnTo>
                <a:lnTo>
                  <a:pt x="x3" y="y3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6" name="mathMultiply"/>
          <p:cNvSpPr/>
          <p:nvPr/>
        </p:nvSpPr>
        <p:spPr bwMode="auto">
          <a:xfrm>
            <a:off x="5350000" y="5450000"/>
            <a:ext cx="400000" cy="400000"/>
          </a:xfrm>
          <a:custGeom>
            <a:avLst>
              <a:gd name="adj1" fmla="val 23520"/>
            </a:avLst>
            <a:gdLst>
              <a:gd name="a1" fmla="pin 0 adj1 51965"/>
              <a:gd name="th" fmla="*/ ss a1 100000"/>
              <a:gd name="a" fmla="at2 w h"/>
              <a:gd name="sa" fmla="sin 1 a"/>
              <a:gd name="ca" fmla="cos 1 a"/>
              <a:gd name="ta" fmla="tan 1 a"/>
              <a:gd name="dl" fmla="mod w h 0"/>
              <a:gd name="rw" fmla="*/ dl 51965 100000"/>
              <a:gd name="lM" fmla="+- dl 0 rw"/>
              <a:gd name="xM" fmla="*/ ca lM 2"/>
              <a:gd name="yM" fmla="*/ sa lM 2"/>
              <a:gd name="dxAM" fmla="*/ sa th 2"/>
              <a:gd name="dyAM" fmla="*/ ca th 2"/>
              <a:gd name="xA" fmla="+- xM 0 dxAM"/>
              <a:gd name="yA" fmla="+- yM dyAM 0"/>
              <a:gd name="xB" fmla="+- xM dxAM 0"/>
              <a:gd name="yB" fmla="+- yM 0 dyAM"/>
              <a:gd name="xBC" fmla="+- hc 0 xB"/>
              <a:gd name="yBC" fmla="*/ xBC ta 1"/>
              <a:gd name="yC" fmla="+- yBC yB 0"/>
              <a:gd name="xD" fmla="+- r 0 xB"/>
              <a:gd name="xE" fmla="+- r 0 xA"/>
              <a:gd name="yFE" fmla="+- vc 0 yA"/>
              <a:gd name="xFE" fmla="*/ yFE 1 ta"/>
              <a:gd name="xF" fmla="+- xE 0 xFE"/>
              <a:gd name="xL" fmla="+- xA xFE 0"/>
              <a:gd name="yG" fmla="+- b 0 yA"/>
              <a:gd name="yH" fmla="+- b 0 yB"/>
              <a:gd name="yI" fmla="+- b 0 yC"/>
              <a:gd name="xC2" fmla="+- r 0 xM"/>
              <a:gd name="yC3" fmla="+- b 0 yM"/>
            </a:gdLst>
            <a:ahLst>
              <a:ahXY gdRefY="adj1" maxY="51965">
                <a:pos x="l" y="th"/>
              </a:ahXY>
            </a:ahLst>
            <a:cxnLst>
              <a:cxn ang="cd2">
                <a:pos x="xM" y="yM"/>
              </a:cxn>
              <a:cxn ang="3cd4">
                <a:pos x="xC2" y="yM"/>
              </a:cxn>
              <a:cxn ang="0">
                <a:pos x="xC2" y="yC3"/>
              </a:cxn>
              <a:cxn ang="cd4">
                <a:pos x="xM" y="yC3"/>
              </a:cxn>
            </a:cxnLst>
            <a:rect l="xA" t="yB" r="xE" b="yH"/>
            <a:pathLst>
              <a:path>
                <a:moveTo>
                  <a:pt x="xA" y="yA"/>
                </a:moveTo>
                <a:lnTo>
                  <a:pt x="xB" y="yB"/>
                </a:lnTo>
                <a:lnTo>
                  <a:pt x="hc" y="yC"/>
                </a:lnTo>
                <a:lnTo>
                  <a:pt x="xD" y="yB"/>
                </a:lnTo>
                <a:lnTo>
                  <a:pt x="xE" y="yA"/>
                </a:lnTo>
                <a:lnTo>
                  <a:pt x="xF" y="vc"/>
                </a:lnTo>
                <a:lnTo>
                  <a:pt x="xE" y="yG"/>
                </a:lnTo>
                <a:lnTo>
                  <a:pt x="xD" y="yH"/>
                </a:lnTo>
                <a:lnTo>
                  <a:pt x="hc" y="yI"/>
                </a:lnTo>
                <a:lnTo>
                  <a:pt x="xB" y="yH"/>
                </a:lnTo>
                <a:lnTo>
                  <a:pt x="xA" y="yG"/>
                </a:lnTo>
                <a:lnTo>
                  <a:pt x="xL" y="vc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7" name="upArrowCallout"/>
          <p:cNvSpPr/>
          <p:nvPr/>
        </p:nvSpPr>
        <p:spPr bwMode="auto">
          <a:xfrm>
            <a:off x="5850000" y="54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  <a:gd name="adj4" fmla="val 64977"/>
            </a:avLst>
            <a:gdLst>
              <a:gd name="maxAdj2" fmla="*/ 50000 w ss"/>
              <a:gd name="a2" fmla="pin 0 adj2 maxAdj2"/>
              <a:gd name="maxAdj1" fmla="*/ a2 2 1"/>
              <a:gd name="a1" fmla="pin 0 adj1 maxAdj1"/>
              <a:gd name="maxAdj3" fmla="*/ 100000 h ss"/>
              <a:gd name="a3" fmla="pin 0 adj3 maxAdj3"/>
              <a:gd name="q2" fmla="*/ a3 ss h"/>
              <a:gd name="maxAdj4" fmla="+- 100000 0 q2"/>
              <a:gd name="a4" fmla="pin 0 adj4 maxAdj4"/>
              <a:gd name="dx1" fmla="*/ ss a2 100000"/>
              <a:gd name="dx2" fmla="*/ ss a1 200000"/>
              <a:gd name="x1" fmla="+- hc 0 dx1"/>
              <a:gd name="x2" fmla="+- hc 0 dx2"/>
              <a:gd name="x3" fmla="+- hc dx2 0"/>
              <a:gd name="x4" fmla="+- hc dx1 0"/>
              <a:gd name="y1" fmla="*/ ss a3 100000"/>
              <a:gd name="dy2" fmla="*/ h a4 100000"/>
              <a:gd name="y2" fmla="+- b 0 dy2"/>
              <a:gd name="y3" fmla="+/ y2 b 2"/>
            </a:gdLst>
            <a:ahLst>
              <a:ahXY gdRefX="adj1" maxX="maxAdj1">
                <a:pos x="x2" y="y1"/>
              </a:ahXY>
              <a:ahXY gdRefX="adj2" maxX="maxAdj2">
                <a:pos x="x1" y="t"/>
              </a:ahXY>
              <a:ahXY gdRefY="adj3" maxY="maxAdj3">
                <a:pos x="r" y="y1"/>
              </a:ahXY>
              <a:ahXY gdRefY="adj4" maxY="maxAdj4">
                <a:pos x="l" y="y2"/>
              </a:ahXY>
            </a:ahLst>
            <a:cxnLst>
              <a:cxn ang="3cd4">
                <a:pos x="hc" y="t"/>
              </a:cxn>
              <a:cxn ang="cd2">
                <a:pos x="l" y="y2"/>
              </a:cxn>
              <a:cxn ang="cd4">
                <a:pos x="hc" y="b"/>
              </a:cxn>
              <a:cxn ang="0">
                <a:pos x="r" y="y2"/>
              </a:cxn>
            </a:cxnLst>
            <a:rect l="l" t="y2" r="r" b="b"/>
            <a:pathLst>
              <a:path>
                <a:moveTo>
                  <a:pt x="l" y="y2"/>
                </a:moveTo>
                <a:lnTo>
                  <a:pt x="x2" y="y2"/>
                </a:lnTo>
                <a:lnTo>
                  <a:pt x="x2" y="y1"/>
                </a:lnTo>
                <a:lnTo>
                  <a:pt x="x1" y="y1"/>
                </a:lnTo>
                <a:lnTo>
                  <a:pt x="hc" y="t"/>
                </a:lnTo>
                <a:lnTo>
                  <a:pt x="x4" y="y1"/>
                </a:lnTo>
                <a:lnTo>
                  <a:pt x="x3" y="y1"/>
                </a:lnTo>
                <a:lnTo>
                  <a:pt x="x3" y="y2"/>
                </a:lnTo>
                <a:lnTo>
                  <a:pt x="r" y="y2"/>
                </a:lnTo>
                <a:lnTo>
                  <a:pt x="r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8" name="pieWedge"/>
          <p:cNvSpPr/>
          <p:nvPr/>
        </p:nvSpPr>
        <p:spPr bwMode="auto">
          <a:xfrm>
            <a:off x="6350000" y="5450000"/>
            <a:ext cx="400000" cy="400000"/>
          </a:xfrm>
          <a:custGeom>
            <a:avLst/>
            <a:gdLst>
              <a:gd name="g1" fmla="cos w 13500000"/>
              <a:gd name="g2" fmla="sin h 13500000"/>
              <a:gd name="x1" fmla="+- r g1 0"/>
              <a:gd name="y1" fmla="+- b g2 0"/>
            </a:gdLst>
            <a:ahLst/>
            <a:cxnLst>
              <a:cxn ang="0">
                <a:pos x="r" y="vc"/>
              </a:cxn>
              <a:cxn ang="cd4">
                <a:pos x="hc" y="b"/>
              </a:cxn>
            </a:cxnLst>
            <a:rect l="x1" t="y1" r="r" b="b"/>
            <a:pathLst>
              <a:path>
                <a:moveTo>
                  <a:pt x="l" y="b"/>
                </a:moveTo>
                <a:arcTo wR="w" hR="h" stAng="cd2" swAng="cd4"/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89" name="accentBorderCallout2"/>
          <p:cNvSpPr/>
          <p:nvPr/>
        </p:nvSpPr>
        <p:spPr bwMode="auto">
          <a:xfrm>
            <a:off x="6850000" y="54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t"/>
                </a:moveTo>
                <a:close/>
                <a:lnTo>
                  <a:pt x="x1" y="b"/>
                </a:lnTo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0" name="flowChartProcess"/>
          <p:cNvSpPr/>
          <p:nvPr/>
        </p:nvSpPr>
        <p:spPr bwMode="auto">
          <a:xfrm>
            <a:off x="7350000" y="5450000"/>
            <a:ext cx="400000" cy="40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" h="1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1" name="star5"/>
          <p:cNvSpPr/>
          <p:nvPr/>
        </p:nvSpPr>
        <p:spPr bwMode="auto">
          <a:xfrm>
            <a:off x="7850000" y="5450000"/>
            <a:ext cx="400000" cy="400000"/>
          </a:xfrm>
          <a:custGeom>
            <a:avLst>
              <a:gd name="adj" fmla="val 19098"/>
              <a:gd name="hf" fmla="val 105146"/>
              <a:gd name="vf" fmla="val 110557"/>
            </a:avLst>
            <a:gdLst>
              <a:gd name="a" fmla="pin 0 adj 50000"/>
              <a:gd name="swd2" fmla="*/ wd2 hf 100000"/>
              <a:gd name="shd2" fmla="*/ hd2 vf 100000"/>
              <a:gd name="svc" fmla="*/ vc  vf 100000"/>
              <a:gd name="dx1" fmla="cos swd2 1080000"/>
              <a:gd name="dx2" fmla="cos swd2 18360000"/>
              <a:gd name="dy1" fmla="sin shd2 1080000"/>
              <a:gd name="dy2" fmla="sin shd2 18360000"/>
              <a:gd name="x1" fmla="+- hc 0 dx1"/>
              <a:gd name="x2" fmla="+- hc 0 dx2"/>
              <a:gd name="x3" fmla="+- hc dx2 0"/>
              <a:gd name="x4" fmla="+- hc dx1 0"/>
              <a:gd name="y1" fmla="+- svc 0 dy1"/>
              <a:gd name="y2" fmla="+- svc 0 dy2"/>
              <a:gd name="iwd2" fmla="*/ swd2 a 50000"/>
              <a:gd name="ihd2" fmla="*/ shd2 a 50000"/>
              <a:gd name="sdx1" fmla="cos iwd2 20520000"/>
              <a:gd name="sdx2" fmla="cos iwd2 3240000"/>
              <a:gd name="sdy1" fmla="sin ihd2 3240000"/>
              <a:gd name="sdy2" fmla="sin ihd2 20520000"/>
              <a:gd name="sx1" fmla="+- hc 0 sdx1"/>
              <a:gd name="sx2" fmla="+- hc 0 sdx2"/>
              <a:gd name="sx3" fmla="+- hc sdx2 0"/>
              <a:gd name="sx4" fmla="+- hc sdx1 0"/>
              <a:gd name="sy1" fmla="+- svc 0 sdy1"/>
              <a:gd name="sy2" fmla="+- svc 0 sdy2"/>
              <a:gd name="sy3" fmla="+- svc ihd2 0"/>
              <a:gd name="yAdj" fmla="+- svc 0 ihd2"/>
            </a:gdLst>
            <a:ahLst>
              <a:ahXY gdRefY="adj" maxY="50000">
                <a:pos x="hc" y="yAdj"/>
              </a:ahXY>
            </a:ahLst>
            <a:cxnLst>
              <a:cxn ang="3cd4">
                <a:pos x="hc" y="t"/>
              </a:cxn>
              <a:cxn ang="cd2">
                <a:pos x="x1" y="y1"/>
              </a:cxn>
              <a:cxn ang="cd4">
                <a:pos x="x2" y="y2"/>
              </a:cxn>
              <a:cxn ang="cd4">
                <a:pos x="x3" y="y2"/>
              </a:cxn>
              <a:cxn ang="0">
                <a:pos x="x4" y="y1"/>
              </a:cxn>
            </a:cxnLst>
            <a:rect l="sx1" t="sy1" r="sx4" b="sy3"/>
            <a:pathLst>
              <a:path>
                <a:moveTo>
                  <a:pt x="x1" y="y1"/>
                </a:moveTo>
                <a:lnTo>
                  <a:pt x="sx2" y="sy1"/>
                </a:lnTo>
                <a:lnTo>
                  <a:pt x="hc" y="t"/>
                </a:lnTo>
                <a:lnTo>
                  <a:pt x="sx3" y="sy1"/>
                </a:lnTo>
                <a:lnTo>
                  <a:pt x="x4" y="y1"/>
                </a:lnTo>
                <a:lnTo>
                  <a:pt x="sx4" y="sy2"/>
                </a:lnTo>
                <a:lnTo>
                  <a:pt x="x3" y="y2"/>
                </a:lnTo>
                <a:lnTo>
                  <a:pt x="hc" y="sy3"/>
                </a:lnTo>
                <a:lnTo>
                  <a:pt x="x2" y="y2"/>
                </a:lnTo>
                <a:lnTo>
                  <a:pt x="sx1" y="s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2" name="lineInv"/>
          <p:cNvSpPr/>
          <p:nvPr/>
        </p:nvSpPr>
        <p:spPr bwMode="auto">
          <a:xfrm>
            <a:off x="350000" y="5950000"/>
            <a:ext cx="400000" cy="400000"/>
          </a:xfrm>
          <a:custGeom>
            <a:avLst/>
            <a:gdLst/>
            <a:ahLst/>
            <a:cxnLst>
              <a:cxn ang="cd4">
                <a:pos x="l" y="b"/>
              </a:cxn>
              <a:cxn ang="3cd4">
                <a:pos x="r" y="t"/>
              </a:cxn>
            </a:cxnLst>
            <a:rect l="0" t="0" r="0" b="0"/>
            <a:pathLst>
              <a:path>
                <a:moveTo>
                  <a:pt x="l" y="b"/>
                </a:moveTo>
                <a:lnTo>
                  <a:pt x="r" y="t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3" name="stripedRightArrow"/>
          <p:cNvSpPr/>
          <p:nvPr/>
        </p:nvSpPr>
        <p:spPr bwMode="auto">
          <a:xfrm>
            <a:off x="850000" y="5950000"/>
            <a:ext cx="400000" cy="400000"/>
          </a:xfrm>
          <a:custGeom>
            <a:avLst>
              <a:gd name="adj1" fmla="val 50000"/>
              <a:gd name="adj2" fmla="val 50000"/>
            </a:avLst>
            <a:gdLst>
              <a:gd name="maxAdj2" fmla="*/ 84375 w ss"/>
              <a:gd name="a1" fmla="pin 0 adj1 100000"/>
              <a:gd name="a2" fmla="pin 0 adj2 maxAdj2"/>
              <a:gd name="x4" fmla="*/ ss 5 32"/>
              <a:gd name="dx5" fmla="*/ ss a2 100000"/>
              <a:gd name="x5" fmla="+- r 0 dx5"/>
              <a:gd name="dy1" fmla="*/ h a1 200000"/>
              <a:gd name="y1" fmla="+- vc 0 dy1"/>
              <a:gd name="y2" fmla="+- vc dy1 0"/>
              <a:gd name="dx6" fmla="*/ dy1 dx5 hd2"/>
              <a:gd name="x6" fmla="+- r 0 dx6"/>
            </a:gdLst>
            <a:ahLst>
              <a:ahXY gdRefY="adj1" maxY="100000">
                <a:pos x="l" y="y1"/>
              </a:ahXY>
              <a:ahXY gdRefX="adj2" maxX="maxAdj2">
                <a:pos x="x5" y="t"/>
              </a:ahXY>
            </a:ahLst>
            <a:cxnLst>
              <a:cxn ang="3cd4">
                <a:pos x="x5" y="t"/>
              </a:cxn>
              <a:cxn ang="cd2">
                <a:pos x="l" y="vc"/>
              </a:cxn>
              <a:cxn ang="cd4">
                <a:pos x="x5" y="b"/>
              </a:cxn>
              <a:cxn ang="0">
                <a:pos x="r" y="vc"/>
              </a:cxn>
            </a:cxnLst>
            <a:rect l="x4" t="y1" r="x6" b="y2"/>
            <a:pathLst>
              <a:path>
                <a:moveTo>
                  <a:pt x="l" y="y1"/>
                </a:moveTo>
                <a:lnTo>
                  <a:pt x="ssd32" y="y1"/>
                </a:lnTo>
                <a:lnTo>
                  <a:pt x="ssd32" y="y2"/>
                </a:lnTo>
                <a:lnTo>
                  <a:pt x="l" y="y2"/>
                </a:lnTo>
                <a:close/>
                <a:moveTo>
                  <a:pt x="ssd16" y="y1"/>
                </a:moveTo>
                <a:lnTo>
                  <a:pt x="ssd8" y="y1"/>
                </a:lnTo>
                <a:lnTo>
                  <a:pt x="ssd8" y="y2"/>
                </a:lnTo>
                <a:lnTo>
                  <a:pt x="ssd16" y="y2"/>
                </a:lnTo>
                <a:close/>
                <a:moveTo>
                  <a:pt x="x4" y="y1"/>
                </a:moveTo>
                <a:lnTo>
                  <a:pt x="x5" y="y1"/>
                </a:lnTo>
                <a:lnTo>
                  <a:pt x="x5" y="t"/>
                </a:lnTo>
                <a:lnTo>
                  <a:pt x="r" y="vc"/>
                </a:lnTo>
                <a:lnTo>
                  <a:pt x="x5" y="b"/>
                </a:lnTo>
                <a:lnTo>
                  <a:pt x="x5" y="y2"/>
                </a:lnTo>
                <a:lnTo>
                  <a:pt x="x4" y="y2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4" name="straightConnector1"/>
          <p:cNvSpPr/>
          <p:nvPr/>
        </p:nvSpPr>
        <p:spPr bwMode="auto">
          <a:xfrm>
            <a:off x="1350000" y="5950000"/>
            <a:ext cx="400000" cy="400000"/>
          </a:xfrm>
          <a:custGeom>
            <a:avLst/>
            <a:gdLst/>
            <a:ahLst/>
            <a:cxnLst/>
            <a:rect l="l" t="t" r="r" b="b"/>
            <a:pathLst>
              <a:path fill="none">
                <a:moveTo>
                  <a:pt x="l" y="t"/>
                </a:moveTo>
                <a:lnTo>
                  <a:pt x="r" y="b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5" name="callout3"/>
          <p:cNvSpPr/>
          <p:nvPr/>
        </p:nvSpPr>
        <p:spPr bwMode="auto">
          <a:xfrm>
            <a:off x="1850000" y="5950000"/>
            <a:ext cx="400000" cy="400000"/>
          </a:xfrm>
          <a:custGeom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2963"/>
              <a:gd name="adj8" fmla="val -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  <a:gd name="y3" fmla="*/ h adj5 100000"/>
              <a:gd name="x3" fmla="*/ w adj6 100000"/>
              <a:gd name="y4" fmla="*/ h adj7 100000"/>
              <a:gd name="x4" fmla="*/ w adj8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  <a:ahXY gdRefX="adj6" minX="-2147483647" maxX="2147483647" gdRefY="adj5" minY="-2147483647" maxY="2147483647">
                <a:pos x="x3" y="y3"/>
              </a:ahXY>
              <a:ahXY gdRefX="adj8" minX="-2147483647" maxX="2147483647" gdRefY="adj7" minY="-2147483647" maxY="2147483647">
                <a:pos x="x4" y="y4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  <a:lnTo>
                  <a:pt x="x3" y="y3"/>
                </a:lnTo>
                <a:lnTo>
                  <a:pt x="x4" y="y4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6" name="trapezoid"/>
          <p:cNvSpPr/>
          <p:nvPr/>
        </p:nvSpPr>
        <p:spPr bwMode="auto">
          <a:xfrm>
            <a:off x="2350000" y="5950000"/>
            <a:ext cx="400000" cy="400000"/>
          </a:xfrm>
          <a:custGeom>
            <a:avLst>
              <a:gd name="adj" fmla="val 25000"/>
            </a:avLst>
            <a:gdLst>
              <a:gd name="maxAdj" fmla="*/ 50000 w ss"/>
              <a:gd name="a" fmla="pin 0 adj maxAdj"/>
              <a:gd name="x1" fmla="*/ ss a 200000"/>
              <a:gd name="x2" fmla="*/ ss a 100000"/>
              <a:gd name="x3" fmla="+- r 0 x2"/>
              <a:gd name="x4" fmla="+- r 0 x1"/>
              <a:gd name="il" fmla="*/ wd3 a maxAdj"/>
              <a:gd name="it" fmla="*/ hd3 a maxAdj"/>
              <a:gd name="ir" fmla="+- r 0 il"/>
            </a:gdLst>
            <a:ahLst>
              <a:ahXY gdRefX="adj" maxX="maxAdj">
                <a:pos x="x2" y="t"/>
              </a:ahXY>
            </a:ahLst>
            <a:cxnLst>
              <a:cxn ang="3cd4">
                <a:pos x="hc" y="t"/>
              </a:cxn>
              <a:cxn ang="cd2">
                <a:pos x="x1" y="vc"/>
              </a:cxn>
              <a:cxn ang="cd4">
                <a:pos x="hc" y="b"/>
              </a:cxn>
              <a:cxn ang="0">
                <a:pos x="x4" y="vc"/>
              </a:cxn>
            </a:cxnLst>
            <a:rect l="il" t="it" r="ir" b="b"/>
            <a:pathLst>
              <a:path>
                <a:moveTo>
                  <a:pt x="l" y="b"/>
                </a:moveTo>
                <a:lnTo>
                  <a:pt x="x2" y="t"/>
                </a:lnTo>
                <a:lnTo>
                  <a:pt x="x3" y="t"/>
                </a:lnTo>
                <a:lnTo>
                  <a:pt x="r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7" name="noSmoking"/>
          <p:cNvSpPr/>
          <p:nvPr/>
        </p:nvSpPr>
        <p:spPr bwMode="auto">
          <a:xfrm>
            <a:off x="2850000" y="5950000"/>
            <a:ext cx="400000" cy="400000"/>
          </a:xfrm>
          <a:custGeom>
            <a:avLst>
              <a:gd name="adj" fmla="val 18750"/>
            </a:avLst>
            <a:gdLst>
              <a:gd name="a" fmla="pin 0 adj 50000"/>
              <a:gd name="dr" fmla="*/ ss a 100000"/>
              <a:gd name="iwd2" fmla="+- wd2 0 dr"/>
              <a:gd name="ihd2" fmla="+- hd2 0 dr"/>
              <a:gd name="ang" fmla="at2 w h"/>
              <a:gd name="ct" fmla="cos ihd2 ang"/>
              <a:gd name="st" fmla="sin iwd2 ang"/>
              <a:gd name="m" fmla="mod ct st 0"/>
              <a:gd name="n" fmla="*/ iwd2 ihd2 m"/>
              <a:gd name="drd2" fmla="*/ dr 1 2"/>
              <a:gd name="dang" fmla="at2 n drd2"/>
              <a:gd name="2dang" fmla="*/ dang 2 1"/>
              <a:gd name="swAng" fmla="+- -10800000 2dang 0"/>
              <a:gd name="t3" fmla="at2 w h"/>
              <a:gd name="stAng1" fmla="+- t3 0 dang"/>
              <a:gd name="stAng2" fmla="+- stAng1 0 cd2"/>
              <a:gd name="ct1" fmla="cos ihd2 stAng1"/>
              <a:gd name="st1" fmla="sin iwd2 stAng1"/>
              <a:gd name="m1" fmla="mod ct1 st1 0"/>
              <a:gd name="n1" fmla="*/ iwd2 ihd2 m1"/>
              <a:gd name="dx1" fmla="cos n1 stAng1"/>
              <a:gd name="dy1" fmla="sin n1 stAng1"/>
              <a:gd name="x1" fmla="+- hc dx1 0"/>
              <a:gd name="y1" fmla="+- vc dy1 0"/>
              <a:gd name="x2" fmla="+- hc 0 dx1"/>
              <a:gd name="y2" fmla="+- vc 0 dy1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>
              <a:ahPolar gdRefR="adj" maxR="50000">
                <a:pos x="dr" y="vc"/>
              </a:ahPolar>
            </a:ahLst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  <a:moveTo>
                  <a:pt x="x1" y="y1"/>
                </a:moveTo>
                <a:arcTo wR="iwd2" hR="ihd2" stAng="stAng1" swAng="swAng"/>
                <a:close/>
                <a:moveTo>
                  <a:pt x="x2" y="y2"/>
                </a:moveTo>
                <a:arcTo wR="iwd2" hR="ihd2" stAng="stAng2" swAng="swAng"/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8" name="bentUpArrow"/>
          <p:cNvSpPr/>
          <p:nvPr/>
        </p:nvSpPr>
        <p:spPr bwMode="auto">
          <a:xfrm>
            <a:off x="3350000" y="5950000"/>
            <a:ext cx="400000" cy="400000"/>
          </a:xfrm>
          <a:custGeom>
            <a:avLst>
              <a:gd name="adj1" fmla="val 25000"/>
              <a:gd name="adj2" fmla="val 25000"/>
              <a:gd name="adj3" fmla="val 25000"/>
            </a:avLst>
            <a:gdLst>
              <a:gd name="a1" fmla="pin 0 adj1 50000"/>
              <a:gd name="a2" fmla="pin 0 adj2 50000"/>
              <a:gd name="a3" fmla="pin 0 adj3 50000"/>
              <a:gd name="y1" fmla="*/ ss a3 100000"/>
              <a:gd name="dx1" fmla="*/ ss a2 50000"/>
              <a:gd name="x1" fmla="+- r 0 dx1"/>
              <a:gd name="dx3" fmla="*/ ss a2 100000"/>
              <a:gd name="x3" fmla="+- r 0 dx3"/>
              <a:gd name="dx2" fmla="*/ ss a1 200000"/>
              <a:gd name="x2" fmla="+- x3 0 dx2"/>
              <a:gd name="x4" fmla="+- x3 dx2 0"/>
              <a:gd name="dy2" fmla="*/ ss a1 100000"/>
              <a:gd name="y2" fmla="+- b 0 dy2"/>
              <a:gd name="x0" fmla="*/ x4 1 2"/>
              <a:gd name="y3" fmla="+/ y2 b 2"/>
              <a:gd name="y15" fmla="+/ y1 b 2"/>
            </a:gdLst>
            <a:ahLst>
              <a:ahXY gdRefY="adj1" maxY="50000">
                <a:pos x="l" y="y2"/>
              </a:ahXY>
              <a:ahXY gdRefX="adj2" maxX="50000">
                <a:pos x="x1" y="t"/>
              </a:ahXY>
              <a:ahXY gdRefY="adj3" maxY="50000">
                <a:pos x="x2" y="y1"/>
              </a:ahXY>
            </a:ahLst>
            <a:cxnLst>
              <a:cxn ang="3cd4">
                <a:pos x="x3" y="t"/>
              </a:cxn>
              <a:cxn ang="cd2">
                <a:pos x="x1" y="y1"/>
              </a:cxn>
              <a:cxn ang="cd2">
                <a:pos x="l" y="y3"/>
              </a:cxn>
              <a:cxn ang="cd4">
                <a:pos x="x0" y="b"/>
              </a:cxn>
              <a:cxn ang="0">
                <a:pos x="x4" y="y15"/>
              </a:cxn>
              <a:cxn ang="0">
                <a:pos x="r" y="y1"/>
              </a:cxn>
            </a:cxnLst>
            <a:rect l="l" t="y2" r="x4" b="b"/>
            <a:pathLst>
              <a:path>
                <a:moveTo>
                  <a:pt x="l" y="y2"/>
                </a:moveTo>
                <a:lnTo>
                  <a:pt x="x2" y="y2"/>
                </a:lnTo>
                <a:lnTo>
                  <a:pt x="x2" y="y1"/>
                </a:lnTo>
                <a:lnTo>
                  <a:pt x="x1" y="y1"/>
                </a:lnTo>
                <a:lnTo>
                  <a:pt x="x3" y="t"/>
                </a:lnTo>
                <a:lnTo>
                  <a:pt x="r" y="y1"/>
                </a:lnTo>
                <a:lnTo>
                  <a:pt x="x4" y="y1"/>
                </a:lnTo>
                <a:lnTo>
                  <a:pt x="x4" y="b"/>
                </a:lnTo>
                <a:lnTo>
                  <a:pt x="l" y="b"/>
                </a:lnTo>
                <a:close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199" name="cloudCallout"/>
          <p:cNvSpPr/>
          <p:nvPr/>
        </p:nvSpPr>
        <p:spPr bwMode="auto">
          <a:xfrm>
            <a:off x="3850000" y="5950000"/>
            <a:ext cx="400000" cy="400000"/>
          </a:xfrm>
          <a:custGeom>
            <a:avLst>
              <a:gd name="adj1" fmla="val -20833"/>
              <a:gd name="adj2" fmla="val 62500"/>
            </a:avLst>
            <a:gdLst>
              <a:gd name="dxPos" fmla="*/ w adj1 100000"/>
              <a:gd name="dyPos" fmla="*/ h adj2 100000"/>
              <a:gd name="xPos" fmla="+- hc dxPos 0"/>
              <a:gd name="yPos" fmla="+- vc dyPos 0"/>
              <a:gd name="ht" fmla="cat2 hd2 dxPos dyPos"/>
              <a:gd name="wt" fmla="sat2 wd2 dxPos dyPos"/>
              <a:gd name="g2" fmla="cat2 wd2 ht wt"/>
              <a:gd name="g3" fmla="sat2 hd2 ht wt"/>
              <a:gd name="g4" fmla="+- hc g2 0"/>
              <a:gd name="g5" fmla="+- vc g3 0"/>
              <a:gd name="g6" fmla="+- g4 0 xPos"/>
              <a:gd name="g7" fmla="+- g5 0 yPos"/>
              <a:gd name="g8" fmla="mod g6 g7 0"/>
              <a:gd name="g9" fmla="*/ ss 6600 21600"/>
              <a:gd name="g10" fmla="+- g8 0 g9"/>
              <a:gd name="g11" fmla="*/ g10 1 3"/>
              <a:gd name="g12" fmla="*/ ss 1800 21600"/>
              <a:gd name="g13" fmla="+- g11 g12 0"/>
              <a:gd name="g14" fmla="*/ g13 g6 g8"/>
              <a:gd name="g15" fmla="*/ g13 g7 g8"/>
              <a:gd name="g16" fmla="+- g14 xPos 0"/>
              <a:gd name="g17" fmla="+- g15 yPos 0"/>
              <a:gd name="g18" fmla="*/ ss 4800 21600"/>
              <a:gd name="g19" fmla="*/ g11 2 1"/>
              <a:gd name="g20" fmla="+- g18 g19 0"/>
              <a:gd name="g21" fmla="*/ g20 g6 g8"/>
              <a:gd name="g22" fmla="*/ g20 g7 g8"/>
              <a:gd name="g23" fmla="+- g21 xPos 0"/>
              <a:gd name="g24" fmla="+- g22 yPos 0"/>
              <a:gd name="g25" fmla="*/ ss 1200 21600"/>
              <a:gd name="g26" fmla="*/ ss 600 21600"/>
              <a:gd name="x23" fmla="+- xPos g26 0"/>
              <a:gd name="x24" fmla="+- g16 g25 0"/>
              <a:gd name="x25" fmla="+- g23 g12 0"/>
              <a:gd name="il" fmla="*/ w 2977 21600"/>
              <a:gd name="it" fmla="*/ h 3262 21600"/>
              <a:gd name="ir" fmla="*/ w 17087 21600"/>
              <a:gd name="ib" fmla="*/ h 17337 21600"/>
              <a:gd name="g27" fmla="*/ w 67 21600"/>
              <a:gd name="g28" fmla="*/ h 21577 21600"/>
              <a:gd name="g29" fmla="*/ w 21582 21600"/>
              <a:gd name="g30" fmla="*/ h 1235 21600"/>
              <a:gd name="pang" fmla="at2 dxPos dyPos"/>
            </a:gdLst>
            <a:ahLst>
              <a:ahXY gdRefX="adj1" minX="-2147483647" maxX="2147483647" gdRefY="adj2" minY="-2147483647" maxY="2147483647">
                <a:pos x="xPos" y="yPos"/>
              </a:ahXY>
            </a:ahLst>
            <a:cxnLst>
              <a:cxn ang="cd2">
                <a:pos x="g27" y="vc"/>
              </a:cxn>
              <a:cxn ang="cd4">
                <a:pos x="hc" y="g28"/>
              </a:cxn>
              <a:cxn ang="0">
                <a:pos x="g29" y="vc"/>
              </a:cxn>
              <a:cxn ang="3cd4">
                <a:pos x="hc" y="g30"/>
              </a:cxn>
              <a:cxn ang="pang">
                <a:pos x="xPos" y="yPos"/>
              </a:cxn>
            </a:cxnLst>
            <a:rect l="il" t="it" r="ir" b="ib"/>
            <a:pathLst>
              <a:path w="43200" h="43200">
                <a:moveTo>
                  <a:pt x="3900" y="14370"/>
                </a:moveTo>
                <a:arcTo wR="6753" hR="9190" stAng="-11429249" swAng="7426832"/>
                <a:arcTo wR="5333" hR="7267" stAng="-8646143" swAng="5396714"/>
                <a:arcTo wR="4365" hR="5945" stAng="-8748475" swAng="5983381"/>
                <a:arcTo wR="4857" hR="6595" stAng="-7859164" swAng="7034504"/>
                <a:arcTo wR="5333" hR="7273" stAng="-4722533" swAng="6541615"/>
                <a:arcTo wR="6775" hR="9220" stAng="-2776035" swAng="7816140"/>
                <a:arcTo wR="5785" hR="7867" stAng="37501" swAng="6842000"/>
                <a:arcTo wR="6752" hR="9215" stAng="1347096" swAng="6910353"/>
                <a:arcTo wR="7720" hR="10543" stAng="3974558" swAng="4542661"/>
                <a:arcTo wR="4360" hR="5918" stAng="-16496525" swAng="8804134"/>
                <a:arcTo wR="4345" hR="5945" stAng="-14809710" swAng="9151131"/>
                <a:close/>
              </a:path>
              <a:path>
                <a:moveTo>
                  <a:pt x="x23" y="yPos"/>
                </a:moveTo>
                <a:arcTo wR="g26" hR="g26" stAng="0" swAng="21600000"/>
                <a:close/>
              </a:path>
              <a:path>
                <a:moveTo>
                  <a:pt x="x24" y="g17"/>
                </a:moveTo>
                <a:arcTo wR="g25" hR="g25" stAng="0" swAng="21600000"/>
                <a:close/>
              </a:path>
              <a:path>
                <a:moveTo>
                  <a:pt x="x25" y="g24"/>
                </a:moveTo>
                <a:arcTo wR="g12" hR="g12" stAng="0" swAng="21600000"/>
                <a:close/>
              </a:path>
              <a:path w="43200" h="43200" fill="none" extrusionOk="0">
                <a:moveTo>
                  <a:pt x="4693" y="26177"/>
                </a:moveTo>
                <a:arcTo wR="4345" hR="5945" stAng="5204520" swAng="1585770"/>
                <a:moveTo>
                  <a:pt x="6928" y="34899"/>
                </a:moveTo>
                <a:arcTo wR="4360" hR="5918" stAng="4416628" swAng="686848"/>
                <a:moveTo>
                  <a:pt x="16478" y="39090"/>
                </a:moveTo>
                <a:arcTo wR="6752" hR="9215" stAng="8257449" swAng="844866"/>
                <a:moveTo>
                  <a:pt x="28827" y="34751"/>
                </a:moveTo>
                <a:arcTo wR="6752" hR="9215" stAng="387196" swAng="959901"/>
                <a:moveTo>
                  <a:pt x="34129" y="22954"/>
                </a:moveTo>
                <a:arcTo wR="5785" hR="7867" stAng="-4217541" swAng="4255042"/>
                <a:moveTo>
                  <a:pt x="41798" y="15354"/>
                </a:moveTo>
                <a:arcTo wR="5333" hR="7273" stAng="1819082" swAng="1665090"/>
                <a:moveTo>
                  <a:pt x="38324" y="5426"/>
                </a:moveTo>
                <a:arcTo wR="4857" hR="6595" stAng="-824660" swAng="891534"/>
                <a:moveTo>
                  <a:pt x="29078" y="3952"/>
                </a:moveTo>
                <a:arcTo wR="4857" hR="6595" stAng="-8950887" swAng="1091722"/>
                <a:moveTo>
                  <a:pt x="22141" y="4720"/>
                </a:moveTo>
                <a:arcTo wR="4365" hR="5945" stAng="-9809656" swAng="1061181"/>
                <a:moveTo>
                  <a:pt x="14000" y="5192"/>
                </a:moveTo>
                <a:arcTo wR="6753" hR="9190" stAng="-4002417" swAng="739161"/>
                <a:moveTo>
                  <a:pt x="4127" y="15789"/>
                </a:moveTo>
                <a:arcTo wR="6753" hR="9190" stAng="9459261" swAng="711490"/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00" name="ribbon"/>
          <p:cNvSpPr/>
          <p:nvPr/>
        </p:nvSpPr>
        <p:spPr bwMode="auto">
          <a:xfrm>
            <a:off x="4350000" y="5950000"/>
            <a:ext cx="400000" cy="400000"/>
          </a:xfrm>
          <a:custGeom>
            <a:avLst>
              <a:gd name="adj1" fmla="val 16667"/>
              <a:gd name="adj2" fmla="val 50000"/>
            </a:avLst>
            <a:gdLst>
              <a:gd name="a1" fmla="pin 0 adj1 33333"/>
              <a:gd name="a2" fmla="pin 25000 adj2 75000"/>
              <a:gd name="x10" fmla="+- r 0 wd8"/>
              <a:gd name="dx2" fmla="*/ w a2 200000"/>
              <a:gd name="x2" fmla="+- hc 0 dx2"/>
              <a:gd name="x9" fmla="+- hc dx2 0"/>
              <a:gd name="x3" fmla="+- x2 wd32 0"/>
              <a:gd name="x8" fmla="+- x9 0 wd32"/>
              <a:gd name="x5" fmla="+- x2 wd8 0"/>
              <a:gd name="x6" fmla="+- x9 0 wd8"/>
              <a:gd name="x4" fmla="+- x5 0 wd32"/>
              <a:gd name="x7" fmla="+- x6 wd32 0"/>
              <a:gd name="y1" fmla="*/ h a1 200000"/>
              <a:gd name="y2" fmla="*/ h a1 100000"/>
              <a:gd name="y4" fmla="+- b 0 y2"/>
              <a:gd name="y3" fmla="*/ y4 1 2"/>
              <a:gd name="hR" fmla="*/ h a1 400000"/>
              <a:gd name="y5" fmla="+- b 0 hR"/>
              <a:gd name="y6" fmla="+- y2 0 hR"/>
            </a:gdLst>
            <a:ahLst>
              <a:ahXY gdRefY="adj1" maxY="33333">
                <a:pos x="hc" y="y2"/>
              </a:ahXY>
              <a:ahXY gdRefX="adj2" minX="25000" maxX="75000">
                <a:pos x="x2" y="t"/>
              </a:ahXY>
            </a:ahLst>
            <a:cxnLst>
              <a:cxn ang="3cd4">
                <a:pos x="hc" y="y2"/>
              </a:cxn>
              <a:cxn ang="cd2">
                <a:pos x="wd8" y="y3"/>
              </a:cxn>
              <a:cxn ang="cd4">
                <a:pos x="hc" y="b"/>
              </a:cxn>
              <a:cxn ang="0">
                <a:pos x="x10" y="y3"/>
              </a:cxn>
            </a:cxnLst>
            <a:rect l="x2" t="y2" r="x9" b="b"/>
            <a:pathLst>
              <a:path stroke="0" extrusionOk="0">
                <a:moveTo>
                  <a:pt x="l" y="t"/>
                </a:moveTo>
                <a:lnTo>
                  <a:pt x="x4" y="t"/>
                </a:lnTo>
                <a:arcTo wR="wd32" hR="hR" stAng="3cd4" swAng="cd2"/>
                <a:lnTo>
                  <a:pt x="x3" y="y1"/>
                </a:lnTo>
                <a:arcTo wR="wd32" hR="hR" stAng="3cd4" swAng="-10800000"/>
                <a:lnTo>
                  <a:pt x="x8" y="y2"/>
                </a:lnTo>
                <a:arcTo wR="wd32" hR="hR" stAng="cd4" swAng="-10800000"/>
                <a:lnTo>
                  <a:pt x="x7" y="y1"/>
                </a:lnTo>
                <a:arcTo wR="wd32" hR="hR" stAng="cd4" swAng="cd2"/>
                <a:lnTo>
                  <a:pt x="r" y="t"/>
                </a:lnTo>
                <a:lnTo>
                  <a:pt x="x10" y="y3"/>
                </a:lnTo>
                <a:lnTo>
                  <a:pt x="r" y="y4"/>
                </a:lnTo>
                <a:lnTo>
                  <a:pt x="x9" y="y4"/>
                </a:lnTo>
                <a:lnTo>
                  <a:pt x="x9" y="y5"/>
                </a:lnTo>
                <a:arcTo wR="wd32" hR="hR" stAng="0" swAng="cd4"/>
                <a:lnTo>
                  <a:pt x="x3" y="b"/>
                </a:lnTo>
                <a:arcTo wR="wd32" hR="hR" stAng="cd4" swAng="cd4"/>
                <a:lnTo>
                  <a:pt x="x2" y="y4"/>
                </a:lnTo>
                <a:lnTo>
                  <a:pt x="l" y="y4"/>
                </a:lnTo>
                <a:lnTo>
                  <a:pt x="wd8" y="y3"/>
                </a:lnTo>
                <a:close/>
              </a:path>
              <a:path fill="darkenLess" stroke="0" extrusionOk="0">
                <a:moveTo>
                  <a:pt x="x5" y="hR"/>
                </a:moveTo>
                <a:arcTo wR="wd32" hR="hR" stAng="0" swAng="cd4"/>
                <a:lnTo>
                  <a:pt x="x3" y="y1"/>
                </a:lnTo>
                <a:arcTo wR="wd32" hR="hR" stAng="3cd4" swAng="-10800000"/>
                <a:lnTo>
                  <a:pt x="x5" y="y2"/>
                </a:lnTo>
                <a:close/>
                <a:moveTo>
                  <a:pt x="x6" y="hR"/>
                </a:moveTo>
                <a:arcTo wR="wd32" hR="hR" stAng="cd2" swAng="-5400000"/>
                <a:lnTo>
                  <a:pt x="x8" y="y1"/>
                </a:lnTo>
                <a:arcTo wR="wd32" hR="hR" stAng="3cd4" swAng="cd2"/>
                <a:lnTo>
                  <a:pt x="x6" y="y2"/>
                </a:lnTo>
                <a:close/>
              </a:path>
              <a:path fill="none" extrusionOk="0">
                <a:moveTo>
                  <a:pt x="l" y="t"/>
                </a:moveTo>
                <a:lnTo>
                  <a:pt x="x4" y="t"/>
                </a:lnTo>
                <a:arcTo wR="wd32" hR="hR" stAng="3cd4" swAng="cd2"/>
                <a:lnTo>
                  <a:pt x="x3" y="y1"/>
                </a:lnTo>
                <a:arcTo wR="wd32" hR="hR" stAng="3cd4" swAng="-10800000"/>
                <a:lnTo>
                  <a:pt x="x8" y="y2"/>
                </a:lnTo>
                <a:arcTo wR="wd32" hR="hR" stAng="cd4" swAng="-10800000"/>
                <a:lnTo>
                  <a:pt x="x7" y="y1"/>
                </a:lnTo>
                <a:arcTo wR="wd32" hR="hR" stAng="cd4" swAng="cd2"/>
                <a:lnTo>
                  <a:pt x="r" y="t"/>
                </a:lnTo>
                <a:lnTo>
                  <a:pt x="x10" y="y3"/>
                </a:lnTo>
                <a:lnTo>
                  <a:pt x="r" y="y4"/>
                </a:lnTo>
                <a:lnTo>
                  <a:pt x="x9" y="y4"/>
                </a:lnTo>
                <a:lnTo>
                  <a:pt x="x9" y="y5"/>
                </a:lnTo>
                <a:arcTo wR="wd32" hR="hR" stAng="0" swAng="cd4"/>
                <a:lnTo>
                  <a:pt x="x3" y="b"/>
                </a:lnTo>
                <a:arcTo wR="wd32" hR="hR" stAng="cd4" swAng="cd4"/>
                <a:lnTo>
                  <a:pt x="x2" y="y4"/>
                </a:lnTo>
                <a:lnTo>
                  <a:pt x="l" y="y4"/>
                </a:lnTo>
                <a:lnTo>
                  <a:pt x="wd8" y="y3"/>
                </a:lnTo>
                <a:close/>
                <a:moveTo>
                  <a:pt x="x5" y="hR"/>
                </a:moveTo>
                <a:lnTo>
                  <a:pt x="x5" y="y2"/>
                </a:lnTo>
                <a:moveTo>
                  <a:pt x="x6" y="y2"/>
                </a:moveTo>
                <a:lnTo>
                  <a:pt x="x6" y="hR"/>
                </a:lnTo>
                <a:moveTo>
                  <a:pt x="x2" y="y4"/>
                </a:moveTo>
                <a:lnTo>
                  <a:pt x="x2" y="y6"/>
                </a:lnTo>
                <a:moveTo>
                  <a:pt x="x9" y="y6"/>
                </a:moveTo>
                <a:lnTo>
                  <a:pt x="x9" y="y4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  <p:sp>
        <p:nvSpPr>
          <p:cNvPr id="201" name="callout1"/>
          <p:cNvSpPr/>
          <p:nvPr/>
        </p:nvSpPr>
        <p:spPr bwMode="auto">
          <a:xfrm>
            <a:off x="4850000" y="5950000"/>
            <a:ext cx="400000" cy="400000"/>
          </a:xfrm>
          <a:custGeom>
            <a:avLst>
              <a:gd name="adj1" fmla="val 18750"/>
              <a:gd name="adj2" fmla="val -8333"/>
              <a:gd name="adj3" fmla="val 112500"/>
              <a:gd name="adj4" fmla="val -38333"/>
            </a:avLst>
            <a:gdLst>
              <a:gd name="y1" fmla="*/ h adj1 100000"/>
              <a:gd name="x1" fmla="*/ w adj2 100000"/>
              <a:gd name="y2" fmla="*/ h adj3 100000"/>
              <a:gd name="x2" fmla="*/ w adj4 100000"/>
            </a:gdLst>
            <a:ahLst>
              <a:ahXY gdRefX="adj2" minX="-2147483647" maxX="2147483647" gdRefY="adj1" minY="-2147483647" maxY="2147483647">
                <a:pos x="x1" y="y1"/>
              </a:ahXY>
              <a:ahXY gdRefX="adj4" minX="-2147483647" maxX="2147483647" gdRefY="adj3" minY="-2147483647" maxY="2147483647">
                <a:pos x="x2" y="y2"/>
              </a:ahXY>
            </a:ahLst>
            <a:cxnLst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3cd4">
                <a:pos x="hc" y="t"/>
              </a:cxn>
            </a:cxnLst>
            <a:rect l="l" t="t" r="r" b="b"/>
            <a:pathLst>
              <a:path stroke="0" extrusionOk="0">
                <a:moveTo>
                  <a:pt x="l" y="t"/>
                </a:moveTo>
                <a:lnTo>
                  <a:pt x="r" y="t"/>
                </a:lnTo>
                <a:lnTo>
                  <a:pt x="r" y="b"/>
                </a:lnTo>
                <a:lnTo>
                  <a:pt x="l" y="b"/>
                </a:lnTo>
                <a:close/>
              </a:path>
              <a:path fill="none" extrusionOk="0">
                <a:moveTo>
                  <a:pt x="x1" y="y1"/>
                </a:moveTo>
                <a:lnTo>
                  <a:pt x="x2" y="y2"/>
                </a:lnTo>
              </a:path>
            </a: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Novell09_v11">
      <a:dk1>
        <a:srgbClr val="455560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00AEEF"/>
      </a:hlink>
      <a:folHlink>
        <a:srgbClr val="94A0A9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n_presentation_template_final_091809</Template>
  <TotalTime>229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3_Office Theme</vt:lpstr>
      <vt:lpstr>PowerPoint Presentation</vt:lpstr>
    </vt:vector>
  </TitlesOfParts>
  <Company>Novell,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Identity, Security and Compliance Overview</dc:title>
  <dc:creator>Novell Employee</dc:creator>
  <dc:description>Template Version 10:  9/18/08</dc:description>
  <cp:lastModifiedBy>muthu</cp:lastModifiedBy>
  <cp:revision>3</cp:revision>
  <dcterms:created xsi:type="dcterms:W3CDTF">2010-05-21T21:38:29Z</dcterms:created>
  <dcterms:modified xsi:type="dcterms:W3CDTF">2013-12-24T08:19:29Z</dcterms:modified>
</cp:coreProperties>
</file>