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Lenter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  <a:srgbClr val="FFFF66"/>
    <a:srgbClr val="003E74"/>
    <a:srgbClr val="B7A66D"/>
    <a:srgbClr val="D4CAA8"/>
    <a:srgbClr val="0066CC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6" autoAdjust="0"/>
    <p:restoredTop sz="87067" autoAdjust="0"/>
  </p:normalViewPr>
  <p:slideViewPr>
    <p:cSldViewPr>
      <p:cViewPr varScale="1">
        <p:scale>
          <a:sx n="66" d="100"/>
          <a:sy n="66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08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0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171900-602F-4A51-AF0D-2C9E6BFBE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02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FontTx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Tx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9172"/>
            <a:ext cx="5142177" cy="419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881"/>
            <a:ext cx="3038145" cy="45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FontTx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839881"/>
            <a:ext cx="3038144" cy="45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5" tIns="46422" rIns="92845" bIns="464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Tx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208FB9-7ABE-46CB-8A43-563059E5E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pPr marL="762000" indent="-762000" algn="ctr" eaLnBrk="1" hangingPunct="1"/>
            <a:r>
              <a:rPr lang="en-US" sz="3200" dirty="0" smtClean="0">
                <a:solidFill>
                  <a:srgbClr val="005392"/>
                </a:solidFill>
                <a:latin typeface="Arial" pitchFamily="34" charset="0"/>
              </a:rPr>
              <a:t>Content with NO </a:t>
            </a:r>
            <a:r>
              <a:rPr lang="en-US" sz="3200" dirty="0" err="1" smtClean="0">
                <a:solidFill>
                  <a:srgbClr val="005392"/>
                </a:solidFill>
                <a:latin typeface="Arial" pitchFamily="34" charset="0"/>
              </a:rPr>
              <a:t>autofit</a:t>
            </a:r>
            <a:endParaRPr lang="en-CA" sz="3200" dirty="0" smtClean="0">
              <a:solidFill>
                <a:srgbClr val="005392"/>
              </a:solidFill>
              <a:latin typeface="Arial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42910" y="1752600"/>
            <a:ext cx="7801003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	</a:t>
            </a:r>
            <a:r>
              <a:rPr lang="en-US" sz="1800" b="1" u="sng" dirty="0" smtClean="0">
                <a:latin typeface="Arial" pitchFamily="34" charset="0"/>
              </a:rPr>
              <a:t>too many text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Adding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Adding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4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6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7</a:t>
            </a:r>
            <a:endParaRPr lang="en-US" sz="1800" b="1" dirty="0" smtClean="0">
              <a:latin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Arial" pitchFamily="34" charset="0"/>
              </a:rPr>
              <a:t>8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Arial" pitchFamily="34" charset="0"/>
              </a:rPr>
              <a:t>9</a:t>
            </a:r>
            <a:endParaRPr lang="en-US" sz="1800" dirty="0" smtClean="0">
              <a:latin typeface="Arial" pitchFamily="34" charset="0"/>
            </a:endParaRPr>
          </a:p>
          <a:p>
            <a:pPr lvl="2" eaLnBrk="1" hangingPunct="1"/>
            <a:endParaRPr lang="en-US" sz="1800" dirty="0" smtClean="0">
              <a:latin typeface="Arial" pitchFamily="34" charset="0"/>
            </a:endParaRPr>
          </a:p>
        </p:txBody>
      </p:sp>
      <p:sp>
        <p:nvSpPr>
          <p:cNvPr id="18433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3728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AD60B26-EF91-402B-BD00-1E20E50E6ED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FTS 2011 Feb 9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 QA BDM 2012</Template>
  <TotalTime>4591</TotalTime>
  <Words>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GRFTS 2011 Feb 9</vt:lpstr>
      <vt:lpstr>Content with NO autofit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Richardson Safety Orientation</dc:title>
  <dc:creator>nobody</dc:creator>
  <cp:lastModifiedBy>muthu</cp:lastModifiedBy>
  <cp:revision>263</cp:revision>
  <cp:lastPrinted>2012-01-30T16:46:39Z</cp:lastPrinted>
  <dcterms:created xsi:type="dcterms:W3CDTF">2012-01-09T16:32:19Z</dcterms:created>
  <dcterms:modified xsi:type="dcterms:W3CDTF">2012-09-10T12:28:36Z</dcterms:modified>
</cp:coreProperties>
</file>