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725E-C182-4099-8611-DA620A8C2EF6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902F-0B1B-42CB-B148-91E9893CF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1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725E-C182-4099-8611-DA620A8C2EF6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902F-0B1B-42CB-B148-91E9893CF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0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725E-C182-4099-8611-DA620A8C2EF6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902F-0B1B-42CB-B148-91E9893CF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725E-C182-4099-8611-DA620A8C2EF6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902F-0B1B-42CB-B148-91E9893CF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6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725E-C182-4099-8611-DA620A8C2EF6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902F-0B1B-42CB-B148-91E9893CF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6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725E-C182-4099-8611-DA620A8C2EF6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902F-0B1B-42CB-B148-91E9893CF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5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725E-C182-4099-8611-DA620A8C2EF6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902F-0B1B-42CB-B148-91E9893CF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725E-C182-4099-8611-DA620A8C2EF6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902F-0B1B-42CB-B148-91E9893CF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9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725E-C182-4099-8611-DA620A8C2EF6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902F-0B1B-42CB-B148-91E9893CF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9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725E-C182-4099-8611-DA620A8C2EF6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902F-0B1B-42CB-B148-91E9893CF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1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725E-C182-4099-8611-DA620A8C2EF6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902F-0B1B-42CB-B148-91E9893CF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0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F725E-C182-4099-8611-DA620A8C2EF6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0902F-0B1B-42CB-B148-91E9893CF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1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70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muthu</dc:creator>
  <cp:lastModifiedBy>muthu</cp:lastModifiedBy>
  <cp:revision>1</cp:revision>
  <dcterms:created xsi:type="dcterms:W3CDTF">2014-03-02T12:33:58Z</dcterms:created>
  <dcterms:modified xsi:type="dcterms:W3CDTF">2014-03-02T12:39:59Z</dcterms:modified>
</cp:coreProperties>
</file>