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4895-AB7F-4D5F-BE80-2C9D4E93AB6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72084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AutoNum type="alphaUcPeriod" startAt="2"/>
            </a:pPr>
            <a:r>
              <a:rPr lang="en-US" dirty="0" smtClean="0"/>
              <a:t>That’s a test: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In test 1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mtClean="0"/>
              <a:t>Second line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PDF 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Tobias Burnus</dc:creator>
  <cp:lastModifiedBy>Tobias Burnus</cp:lastModifiedBy>
  <cp:revision>2</cp:revision>
  <dcterms:created xsi:type="dcterms:W3CDTF">2014-09-15T13:22:56Z</dcterms:created>
  <dcterms:modified xsi:type="dcterms:W3CDTF">2014-09-15T13:25:52Z</dcterms:modified>
</cp:coreProperties>
</file>