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ableStyles" Target="tableStyles.xml"/>
  <Relationship Id="rId5" Type="http://schemas.openxmlformats.org/officeDocument/2006/relationships/theme" Target="theme/theme1.xml"/>
  <Relationship Id="rId4" Type="http://schemas.openxmlformats.org/officeDocument/2006/relationships/viewProps" Target="viewProp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4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546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8" Type="http://schemas.openxmlformats.org/officeDocument/2006/relationships/slideLayout" Target="../slideLayouts/slideLayout8.xml"/>
  <Relationship Id="rId3" Type="http://schemas.openxmlformats.org/officeDocument/2006/relationships/slideLayout" Target="../slideLayouts/slideLayout3.xml"/>
  <Relationship Id="rId7" Type="http://schemas.openxmlformats.org/officeDocument/2006/relationships/slideLayout" Target="../slideLayouts/slideLayout7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1" Type="http://schemas.openxmlformats.org/officeDocument/2006/relationships/slideLayout" Target="../slideLayouts/slideLayout1.xml"/>
  <Relationship Id="rId6" Type="http://schemas.openxmlformats.org/officeDocument/2006/relationships/slideLayout" Target="../slideLayouts/slideLayout6.xml"/>
  <Relationship Id="rId11" Type="http://schemas.openxmlformats.org/officeDocument/2006/relationships/slideLayout" Target="../slideLayouts/slideLayout11.xml"/>
  <Relationship Id="rId5" Type="http://schemas.openxmlformats.org/officeDocument/2006/relationships/slideLayout" Target="../slideLayouts/slideLayout5.xml"/>
  <Relationship Id="rId10" Type="http://schemas.openxmlformats.org/officeDocument/2006/relationships/slideLayout" Target="../slideLayouts/slideLayout10.xml"/>
  <Relationship Id="rId4" Type="http://schemas.openxmlformats.org/officeDocument/2006/relationships/slideLayout" Target="../slideLayouts/slideLayout4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D8A3-0652-45D2-B599-E99ADE73FB8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247A-6D99-477D-A047-A0F5FFF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591" y="1540731"/>
            <a:ext cx="8229600" cy="1143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Turnaround time for </a:t>
            </a:r>
            <a:r>
              <a:rPr lang="en-US" baseline="0" sz="2000" dirty="0" smtClean="0">
                <a:solidFill>
                  <a:prstClr val="black"/>
                </a:solidFill>
                <a:ea typeface="+mn-ea"/>
                <a:cs typeface="+mn-cs"/>
              </a:rPr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1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Turnaround time for updates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Turnaround time for updates</dc:title>
  <dc:creator>muthu</dc:creator>
  <cp:lastModifiedBy>muthu</cp:lastModifiedBy>
  <cp:revision>1</cp:revision>
  <dcterms:created xsi:type="dcterms:W3CDTF">2014-03-14T10:05:37Z</dcterms:created>
  <dcterms:modified xsi:type="dcterms:W3CDTF">2014-03-14T10:07:01Z</dcterms:modified>
</cp:coreProperties>
</file>