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3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2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91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7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8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6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5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3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D7C64-2FF9-4CDF-BDF8-CC2B39EB23A6}" type="datetimeFigureOut">
              <a:rPr lang="en-IN" smtClean="0"/>
              <a:t>25-03-2015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A6CAD-18F6-4410-986A-1B7A11F86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9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48478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457200"/>
            <a:r>
              <a:rPr lang="en-US" dirty="0" err="1" smtClean="0"/>
              <a:t>priyanka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68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synerzip</dc:creator>
  <cp:lastModifiedBy>synerzip</cp:lastModifiedBy>
  <cp:revision>2</cp:revision>
  <dcterms:created xsi:type="dcterms:W3CDTF">2015-03-24T08:14:31Z</dcterms:created>
  <dcterms:modified xsi:type="dcterms:W3CDTF">2015-03-25T09:11:45Z</dcterms:modified>
</cp:coreProperties>
</file>