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2209800" y="1981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Wingdings" pitchFamily="2" charset="2"/>
              <a:buChar char="v"/>
            </a:pPr>
            <a:r>
              <a:rPr lang="en-US" sz="2800" b="1" dirty="0"/>
              <a:t>T</a:t>
            </a:r>
            <a:r>
              <a:rPr lang="en-US" sz="2800" b="1" dirty="0" smtClean="0"/>
              <a:t>ext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6042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synerzip</cp:lastModifiedBy>
  <cp:revision>5</cp:revision>
  <dcterms:created xsi:type="dcterms:W3CDTF">2006-08-16T00:00:00Z</dcterms:created>
  <dcterms:modified xsi:type="dcterms:W3CDTF">2015-04-17T10:22:43Z</dcterms:modified>
</cp:coreProperties>
</file>