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73CFC-9256-447E-8CE1-A3502F8BF169}" type="doc">
      <dgm:prSet loTypeId="urn:microsoft.com/office/officeart/2005/8/layout/vList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hu-HU"/>
        </a:p>
      </dgm:t>
    </dgm:pt>
    <dgm:pt modelId="{F4F9F797-DB8E-42D3-91CE-92A5D143E713}">
      <dgm:prSet phldrT="[Text]"/>
      <dgm:spPr/>
      <dgm:t>
        <a:bodyPr/>
        <a:lstStyle/>
        <a:p>
          <a:r>
            <a:rPr lang="hu-HU" dirty="0" smtClean="0"/>
            <a:t>Writer</a:t>
          </a:r>
          <a:endParaRPr lang="hu-HU" dirty="0"/>
        </a:p>
      </dgm:t>
    </dgm:pt>
    <dgm:pt modelId="{FD352B59-F831-4E06-8A32-715B22D5CF8D}" type="parTrans" cxnId="{7907AE75-3D15-4F9C-9C9F-23F583B77387}">
      <dgm:prSet/>
      <dgm:spPr/>
      <dgm:t>
        <a:bodyPr/>
        <a:lstStyle/>
        <a:p>
          <a:endParaRPr lang="hu-HU"/>
        </a:p>
      </dgm:t>
    </dgm:pt>
    <dgm:pt modelId="{EDAD1237-8CF8-409E-8AC1-F8B485D42EBC}" type="sibTrans" cxnId="{7907AE75-3D15-4F9C-9C9F-23F583B77387}">
      <dgm:prSet/>
      <dgm:spPr/>
      <dgm:t>
        <a:bodyPr/>
        <a:lstStyle/>
        <a:p>
          <a:endParaRPr lang="hu-HU"/>
        </a:p>
      </dgm:t>
    </dgm:pt>
    <dgm:pt modelId="{90C575E0-A079-476A-A0A1-2095EADAE7FF}">
      <dgm:prSet phldrT="[Text]"/>
      <dgm:spPr/>
      <dgm:t>
        <a:bodyPr/>
        <a:lstStyle/>
        <a:p>
          <a:r>
            <a:rPr lang="hu-HU" dirty="0" smtClean="0"/>
            <a:t>Word processor</a:t>
          </a:r>
          <a:endParaRPr lang="hu-HU" dirty="0"/>
        </a:p>
      </dgm:t>
    </dgm:pt>
    <dgm:pt modelId="{74BC592D-5CB0-4359-AE16-6CB3A8C3DCBE}" type="parTrans" cxnId="{5E867DE4-FFC7-4FF5-9BCB-956F70B27AEC}">
      <dgm:prSet/>
      <dgm:spPr/>
      <dgm:t>
        <a:bodyPr/>
        <a:lstStyle/>
        <a:p>
          <a:endParaRPr lang="hu-HU"/>
        </a:p>
      </dgm:t>
    </dgm:pt>
    <dgm:pt modelId="{3C639BCC-32CD-4088-822C-48D33F8102F4}" type="sibTrans" cxnId="{5E867DE4-FFC7-4FF5-9BCB-956F70B27AEC}">
      <dgm:prSet/>
      <dgm:spPr/>
      <dgm:t>
        <a:bodyPr/>
        <a:lstStyle/>
        <a:p>
          <a:endParaRPr lang="hu-HU"/>
        </a:p>
      </dgm:t>
    </dgm:pt>
    <dgm:pt modelId="{F5555D5C-6C6B-4FAF-A99F-8B597089F551}">
      <dgm:prSet phldrT="[Text]"/>
      <dgm:spPr/>
      <dgm:t>
        <a:bodyPr/>
        <a:lstStyle/>
        <a:p>
          <a:r>
            <a:rPr lang="hu-HU" dirty="0" smtClean="0"/>
            <a:t>Good</a:t>
          </a:r>
          <a:endParaRPr lang="hu-HU" dirty="0"/>
        </a:p>
      </dgm:t>
    </dgm:pt>
    <dgm:pt modelId="{1292DF5D-6F36-4C7B-999C-ADF4A8EAAF27}" type="parTrans" cxnId="{E4C65E46-763E-49AB-99BF-54F42AA9D858}">
      <dgm:prSet/>
      <dgm:spPr/>
      <dgm:t>
        <a:bodyPr/>
        <a:lstStyle/>
        <a:p>
          <a:endParaRPr lang="hu-HU"/>
        </a:p>
      </dgm:t>
    </dgm:pt>
    <dgm:pt modelId="{4D353346-D1B4-49BA-ABCA-985B5A23589D}" type="sibTrans" cxnId="{E4C65E46-763E-49AB-99BF-54F42AA9D858}">
      <dgm:prSet/>
      <dgm:spPr/>
      <dgm:t>
        <a:bodyPr/>
        <a:lstStyle/>
        <a:p>
          <a:endParaRPr lang="hu-HU"/>
        </a:p>
      </dgm:t>
    </dgm:pt>
    <dgm:pt modelId="{5452C365-5A78-4742-A10E-038053C268A0}">
      <dgm:prSet phldrT="[Text]"/>
      <dgm:spPr/>
      <dgm:t>
        <a:bodyPr/>
        <a:lstStyle/>
        <a:p>
          <a:r>
            <a:rPr lang="hu-HU" dirty="0" smtClean="0"/>
            <a:t>Calc</a:t>
          </a:r>
          <a:endParaRPr lang="hu-HU" dirty="0"/>
        </a:p>
      </dgm:t>
    </dgm:pt>
    <dgm:pt modelId="{45933F3E-24E9-4593-BB05-AA73742C7335}" type="parTrans" cxnId="{85D59B79-FDD4-4B86-B69E-7DBDFA476BC5}">
      <dgm:prSet/>
      <dgm:spPr/>
      <dgm:t>
        <a:bodyPr/>
        <a:lstStyle/>
        <a:p>
          <a:endParaRPr lang="hu-HU"/>
        </a:p>
      </dgm:t>
    </dgm:pt>
    <dgm:pt modelId="{81CD9724-8F6B-4956-9FEC-12814EE55A57}" type="sibTrans" cxnId="{85D59B79-FDD4-4B86-B69E-7DBDFA476BC5}">
      <dgm:prSet/>
      <dgm:spPr/>
      <dgm:t>
        <a:bodyPr/>
        <a:lstStyle/>
        <a:p>
          <a:endParaRPr lang="hu-HU"/>
        </a:p>
      </dgm:t>
    </dgm:pt>
    <dgm:pt modelId="{DB29E35B-26E9-46AD-9D26-9AC0428061D0}">
      <dgm:prSet phldrT="[Text]"/>
      <dgm:spPr/>
      <dgm:t>
        <a:bodyPr/>
        <a:lstStyle/>
        <a:p>
          <a:r>
            <a:rPr lang="hu-HU" dirty="0" smtClean="0"/>
            <a:t>Spreadsheet</a:t>
          </a:r>
          <a:endParaRPr lang="hu-HU" dirty="0"/>
        </a:p>
      </dgm:t>
    </dgm:pt>
    <dgm:pt modelId="{30657242-2411-4B4D-9393-E61880795FA8}" type="parTrans" cxnId="{906DC995-3C16-43D4-B487-7043478C3922}">
      <dgm:prSet/>
      <dgm:spPr/>
      <dgm:t>
        <a:bodyPr/>
        <a:lstStyle/>
        <a:p>
          <a:endParaRPr lang="hu-HU"/>
        </a:p>
      </dgm:t>
    </dgm:pt>
    <dgm:pt modelId="{A0116428-C0FF-4560-863E-C06A87F98DF9}" type="sibTrans" cxnId="{906DC995-3C16-43D4-B487-7043478C3922}">
      <dgm:prSet/>
      <dgm:spPr/>
      <dgm:t>
        <a:bodyPr/>
        <a:lstStyle/>
        <a:p>
          <a:endParaRPr lang="hu-HU"/>
        </a:p>
      </dgm:t>
    </dgm:pt>
    <dgm:pt modelId="{EE9D6EA1-C0D9-4C38-882C-4103C6A62FBC}">
      <dgm:prSet phldrT="[Text]"/>
      <dgm:spPr/>
      <dgm:t>
        <a:bodyPr/>
        <a:lstStyle/>
        <a:p>
          <a:r>
            <a:rPr lang="hu-HU" dirty="0" smtClean="0"/>
            <a:t>Good</a:t>
          </a:r>
          <a:endParaRPr lang="hu-HU" dirty="0"/>
        </a:p>
      </dgm:t>
    </dgm:pt>
    <dgm:pt modelId="{9B2334AE-5385-406C-B6E9-9BC62A6F1C85}" type="parTrans" cxnId="{48D662D5-6961-4107-A8B0-7FB68905F13C}">
      <dgm:prSet/>
      <dgm:spPr/>
      <dgm:t>
        <a:bodyPr/>
        <a:lstStyle/>
        <a:p>
          <a:endParaRPr lang="hu-HU"/>
        </a:p>
      </dgm:t>
    </dgm:pt>
    <dgm:pt modelId="{2669AA1C-8A79-47A4-B4EF-F4DD64A4BBC9}" type="sibTrans" cxnId="{48D662D5-6961-4107-A8B0-7FB68905F13C}">
      <dgm:prSet/>
      <dgm:spPr/>
      <dgm:t>
        <a:bodyPr/>
        <a:lstStyle/>
        <a:p>
          <a:endParaRPr lang="hu-HU"/>
        </a:p>
      </dgm:t>
    </dgm:pt>
    <dgm:pt modelId="{02515529-3215-4976-B4BF-DD72F0A1CD45}">
      <dgm:prSet phldrT="[Text]"/>
      <dgm:spPr/>
      <dgm:t>
        <a:bodyPr/>
        <a:lstStyle/>
        <a:p>
          <a:r>
            <a:rPr lang="hu-HU" dirty="0" smtClean="0"/>
            <a:t>Impress</a:t>
          </a:r>
          <a:endParaRPr lang="hu-HU" dirty="0"/>
        </a:p>
      </dgm:t>
    </dgm:pt>
    <dgm:pt modelId="{D751C61E-0824-4F86-9A65-848C5B8FA9E4}" type="parTrans" cxnId="{FE735452-0E3A-4A48-AA6B-F235FAB33531}">
      <dgm:prSet/>
      <dgm:spPr/>
      <dgm:t>
        <a:bodyPr/>
        <a:lstStyle/>
        <a:p>
          <a:endParaRPr lang="hu-HU"/>
        </a:p>
      </dgm:t>
    </dgm:pt>
    <dgm:pt modelId="{2CDD11B6-BD16-427B-B3E0-C35EA30A428E}" type="sibTrans" cxnId="{FE735452-0E3A-4A48-AA6B-F235FAB33531}">
      <dgm:prSet/>
      <dgm:spPr/>
      <dgm:t>
        <a:bodyPr/>
        <a:lstStyle/>
        <a:p>
          <a:endParaRPr lang="hu-HU"/>
        </a:p>
      </dgm:t>
    </dgm:pt>
    <dgm:pt modelId="{34AC2EFC-1DFA-4CA7-91EB-71C14EDF93AD}">
      <dgm:prSet phldrT="[Text]"/>
      <dgm:spPr/>
      <dgm:t>
        <a:bodyPr/>
        <a:lstStyle/>
        <a:p>
          <a:r>
            <a:rPr lang="hu-HU" dirty="0" smtClean="0"/>
            <a:t>Presentations</a:t>
          </a:r>
          <a:endParaRPr lang="hu-HU" dirty="0"/>
        </a:p>
      </dgm:t>
    </dgm:pt>
    <dgm:pt modelId="{5BD36135-0369-4525-9BC4-229090B7D3C3}" type="parTrans" cxnId="{528A29B5-0FA1-41FE-8588-C2D136C47CA3}">
      <dgm:prSet/>
      <dgm:spPr/>
      <dgm:t>
        <a:bodyPr/>
        <a:lstStyle/>
        <a:p>
          <a:endParaRPr lang="hu-HU"/>
        </a:p>
      </dgm:t>
    </dgm:pt>
    <dgm:pt modelId="{FA721581-A9D9-48F1-AABF-853EFCE11084}" type="sibTrans" cxnId="{528A29B5-0FA1-41FE-8588-C2D136C47CA3}">
      <dgm:prSet/>
      <dgm:spPr/>
      <dgm:t>
        <a:bodyPr/>
        <a:lstStyle/>
        <a:p>
          <a:endParaRPr lang="hu-HU"/>
        </a:p>
      </dgm:t>
    </dgm:pt>
    <dgm:pt modelId="{145A98A0-0603-4530-B962-3001F432E9AC}">
      <dgm:prSet phldrT="[Text]"/>
      <dgm:spPr/>
      <dgm:t>
        <a:bodyPr/>
        <a:lstStyle/>
        <a:p>
          <a:r>
            <a:rPr lang="hu-HU" dirty="0" smtClean="0"/>
            <a:t>Good</a:t>
          </a:r>
          <a:endParaRPr lang="hu-HU" dirty="0"/>
        </a:p>
      </dgm:t>
    </dgm:pt>
    <dgm:pt modelId="{DF5D7674-C645-442E-B673-AB486C772A02}" type="parTrans" cxnId="{605B1E66-4CB1-411A-8DE1-CD4727B77500}">
      <dgm:prSet/>
      <dgm:spPr/>
      <dgm:t>
        <a:bodyPr/>
        <a:lstStyle/>
        <a:p>
          <a:endParaRPr lang="hu-HU"/>
        </a:p>
      </dgm:t>
    </dgm:pt>
    <dgm:pt modelId="{9925C114-E433-4902-A5F2-F227C45374DF}" type="sibTrans" cxnId="{605B1E66-4CB1-411A-8DE1-CD4727B77500}">
      <dgm:prSet/>
      <dgm:spPr/>
      <dgm:t>
        <a:bodyPr/>
        <a:lstStyle/>
        <a:p>
          <a:endParaRPr lang="hu-HU"/>
        </a:p>
      </dgm:t>
    </dgm:pt>
    <dgm:pt modelId="{7AE8B8DB-E58F-47DC-A498-7E4BE8A73DCA}" type="pres">
      <dgm:prSet presAssocID="{A7A73CFC-9256-447E-8CE1-A3502F8BF16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4E0E1C23-6DD2-4D1C-BF77-30C79BC259EF}" type="pres">
      <dgm:prSet presAssocID="{F4F9F797-DB8E-42D3-91CE-92A5D143E713}" presName="comp" presStyleCnt="0"/>
      <dgm:spPr/>
    </dgm:pt>
    <dgm:pt modelId="{93006869-F1D6-4B31-832B-B72CC9C6B9A4}" type="pres">
      <dgm:prSet presAssocID="{F4F9F797-DB8E-42D3-91CE-92A5D143E713}" presName="box" presStyleLbl="node1" presStyleIdx="0" presStyleCnt="3"/>
      <dgm:spPr/>
      <dgm:t>
        <a:bodyPr/>
        <a:lstStyle/>
        <a:p>
          <a:endParaRPr lang="hu-HU"/>
        </a:p>
      </dgm:t>
    </dgm:pt>
    <dgm:pt modelId="{95B92224-7BFF-49A9-80C2-D7059D16DB06}" type="pres">
      <dgm:prSet presAssocID="{F4F9F797-DB8E-42D3-91CE-92A5D143E71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hu-HU"/>
        </a:p>
      </dgm:t>
    </dgm:pt>
    <dgm:pt modelId="{38B08F4C-25FE-407F-A223-84FDB31443A3}" type="pres">
      <dgm:prSet presAssocID="{F4F9F797-DB8E-42D3-91CE-92A5D143E71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FCA09C7-A7C1-4879-A9C1-E3485452340A}" type="pres">
      <dgm:prSet presAssocID="{EDAD1237-8CF8-409E-8AC1-F8B485D42EBC}" presName="spacer" presStyleCnt="0"/>
      <dgm:spPr/>
    </dgm:pt>
    <dgm:pt modelId="{F5357163-6527-4FAA-AE12-71B1930FD656}" type="pres">
      <dgm:prSet presAssocID="{5452C365-5A78-4742-A10E-038053C268A0}" presName="comp" presStyleCnt="0"/>
      <dgm:spPr/>
    </dgm:pt>
    <dgm:pt modelId="{2C903DC0-39B9-414C-8658-92B362963E3A}" type="pres">
      <dgm:prSet presAssocID="{5452C365-5A78-4742-A10E-038053C268A0}" presName="box" presStyleLbl="node1" presStyleIdx="1" presStyleCnt="3"/>
      <dgm:spPr/>
      <dgm:t>
        <a:bodyPr/>
        <a:lstStyle/>
        <a:p>
          <a:endParaRPr lang="hu-HU"/>
        </a:p>
      </dgm:t>
    </dgm:pt>
    <dgm:pt modelId="{4FE46FE2-4928-4DBB-BC55-D71F5950FCB9}" type="pres">
      <dgm:prSet presAssocID="{5452C365-5A78-4742-A10E-038053C268A0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hu-HU"/>
        </a:p>
      </dgm:t>
    </dgm:pt>
    <dgm:pt modelId="{329645A8-269F-4B73-8080-B043E1C7A424}" type="pres">
      <dgm:prSet presAssocID="{5452C365-5A78-4742-A10E-038053C268A0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45F4653-7D31-4773-83C3-1D380A934EC6}" type="pres">
      <dgm:prSet presAssocID="{81CD9724-8F6B-4956-9FEC-12814EE55A57}" presName="spacer" presStyleCnt="0"/>
      <dgm:spPr/>
    </dgm:pt>
    <dgm:pt modelId="{4849F87E-8B98-4174-BF4C-A8740B8AD48F}" type="pres">
      <dgm:prSet presAssocID="{02515529-3215-4976-B4BF-DD72F0A1CD45}" presName="comp" presStyleCnt="0"/>
      <dgm:spPr/>
    </dgm:pt>
    <dgm:pt modelId="{D7822FFE-80ED-4DE6-9A73-95D97D25A044}" type="pres">
      <dgm:prSet presAssocID="{02515529-3215-4976-B4BF-DD72F0A1CD45}" presName="box" presStyleLbl="node1" presStyleIdx="2" presStyleCnt="3"/>
      <dgm:spPr/>
      <dgm:t>
        <a:bodyPr/>
        <a:lstStyle/>
        <a:p>
          <a:endParaRPr lang="hu-HU"/>
        </a:p>
      </dgm:t>
    </dgm:pt>
    <dgm:pt modelId="{A977EF2F-D36E-4EED-B411-989781D32199}" type="pres">
      <dgm:prSet presAssocID="{02515529-3215-4976-B4BF-DD72F0A1CD45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hu-HU"/>
        </a:p>
      </dgm:t>
    </dgm:pt>
    <dgm:pt modelId="{1F985110-E85A-4CE9-B5C5-02ED25164DD6}" type="pres">
      <dgm:prSet presAssocID="{02515529-3215-4976-B4BF-DD72F0A1CD4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D90A595-E991-47A0-93BA-4AD5638B0423}" type="presOf" srcId="{DB29E35B-26E9-46AD-9D26-9AC0428061D0}" destId="{2C903DC0-39B9-414C-8658-92B362963E3A}" srcOrd="0" destOrd="1" presId="urn:microsoft.com/office/officeart/2005/8/layout/vList4"/>
    <dgm:cxn modelId="{6597748B-9034-4620-B0D2-F318F3A9D132}" type="presOf" srcId="{F4F9F797-DB8E-42D3-91CE-92A5D143E713}" destId="{38B08F4C-25FE-407F-A223-84FDB31443A3}" srcOrd="1" destOrd="0" presId="urn:microsoft.com/office/officeart/2005/8/layout/vList4"/>
    <dgm:cxn modelId="{18DE0561-2455-437D-93C8-782E7927BB94}" type="presOf" srcId="{02515529-3215-4976-B4BF-DD72F0A1CD45}" destId="{D7822FFE-80ED-4DE6-9A73-95D97D25A044}" srcOrd="0" destOrd="0" presId="urn:microsoft.com/office/officeart/2005/8/layout/vList4"/>
    <dgm:cxn modelId="{E4C65E46-763E-49AB-99BF-54F42AA9D858}" srcId="{F4F9F797-DB8E-42D3-91CE-92A5D143E713}" destId="{F5555D5C-6C6B-4FAF-A99F-8B597089F551}" srcOrd="1" destOrd="0" parTransId="{1292DF5D-6F36-4C7B-999C-ADF4A8EAAF27}" sibTransId="{4D353346-D1B4-49BA-ABCA-985B5A23589D}"/>
    <dgm:cxn modelId="{79536929-604F-4E76-8412-9B2D3702318C}" type="presOf" srcId="{A7A73CFC-9256-447E-8CE1-A3502F8BF169}" destId="{7AE8B8DB-E58F-47DC-A498-7E4BE8A73DCA}" srcOrd="0" destOrd="0" presId="urn:microsoft.com/office/officeart/2005/8/layout/vList4"/>
    <dgm:cxn modelId="{D4A0793F-2645-44A2-8EA5-D66365126E1E}" type="presOf" srcId="{F5555D5C-6C6B-4FAF-A99F-8B597089F551}" destId="{38B08F4C-25FE-407F-A223-84FDB31443A3}" srcOrd="1" destOrd="2" presId="urn:microsoft.com/office/officeart/2005/8/layout/vList4"/>
    <dgm:cxn modelId="{092914DC-9545-433C-B3C4-2F8CC03DD0DF}" type="presOf" srcId="{EE9D6EA1-C0D9-4C38-882C-4103C6A62FBC}" destId="{329645A8-269F-4B73-8080-B043E1C7A424}" srcOrd="1" destOrd="2" presId="urn:microsoft.com/office/officeart/2005/8/layout/vList4"/>
    <dgm:cxn modelId="{2D0B3634-E7BF-4618-9A07-3A60F99084F0}" type="presOf" srcId="{F4F9F797-DB8E-42D3-91CE-92A5D143E713}" destId="{93006869-F1D6-4B31-832B-B72CC9C6B9A4}" srcOrd="0" destOrd="0" presId="urn:microsoft.com/office/officeart/2005/8/layout/vList4"/>
    <dgm:cxn modelId="{54A24862-1A03-4E80-B682-510D5B3D700D}" type="presOf" srcId="{145A98A0-0603-4530-B962-3001F432E9AC}" destId="{1F985110-E85A-4CE9-B5C5-02ED25164DD6}" srcOrd="1" destOrd="2" presId="urn:microsoft.com/office/officeart/2005/8/layout/vList4"/>
    <dgm:cxn modelId="{B676329C-5796-4142-8C7D-3EC189586FC9}" type="presOf" srcId="{90C575E0-A079-476A-A0A1-2095EADAE7FF}" destId="{93006869-F1D6-4B31-832B-B72CC9C6B9A4}" srcOrd="0" destOrd="1" presId="urn:microsoft.com/office/officeart/2005/8/layout/vList4"/>
    <dgm:cxn modelId="{CD3F047C-69B0-46D3-B539-0A6C2457FA1C}" type="presOf" srcId="{02515529-3215-4976-B4BF-DD72F0A1CD45}" destId="{1F985110-E85A-4CE9-B5C5-02ED25164DD6}" srcOrd="1" destOrd="0" presId="urn:microsoft.com/office/officeart/2005/8/layout/vList4"/>
    <dgm:cxn modelId="{FE735452-0E3A-4A48-AA6B-F235FAB33531}" srcId="{A7A73CFC-9256-447E-8CE1-A3502F8BF169}" destId="{02515529-3215-4976-B4BF-DD72F0A1CD45}" srcOrd="2" destOrd="0" parTransId="{D751C61E-0824-4F86-9A65-848C5B8FA9E4}" sibTransId="{2CDD11B6-BD16-427B-B3E0-C35EA30A428E}"/>
    <dgm:cxn modelId="{5E867DE4-FFC7-4FF5-9BCB-956F70B27AEC}" srcId="{F4F9F797-DB8E-42D3-91CE-92A5D143E713}" destId="{90C575E0-A079-476A-A0A1-2095EADAE7FF}" srcOrd="0" destOrd="0" parTransId="{74BC592D-5CB0-4359-AE16-6CB3A8C3DCBE}" sibTransId="{3C639BCC-32CD-4088-822C-48D33F8102F4}"/>
    <dgm:cxn modelId="{906DC995-3C16-43D4-B487-7043478C3922}" srcId="{5452C365-5A78-4742-A10E-038053C268A0}" destId="{DB29E35B-26E9-46AD-9D26-9AC0428061D0}" srcOrd="0" destOrd="0" parTransId="{30657242-2411-4B4D-9393-E61880795FA8}" sibTransId="{A0116428-C0FF-4560-863E-C06A87F98DF9}"/>
    <dgm:cxn modelId="{CEF3428F-909B-43CD-AC15-27DC3B8AFF0F}" type="presOf" srcId="{5452C365-5A78-4742-A10E-038053C268A0}" destId="{2C903DC0-39B9-414C-8658-92B362963E3A}" srcOrd="0" destOrd="0" presId="urn:microsoft.com/office/officeart/2005/8/layout/vList4"/>
    <dgm:cxn modelId="{690BFC78-7C41-4D5D-A007-4B4EF0775395}" type="presOf" srcId="{34AC2EFC-1DFA-4CA7-91EB-71C14EDF93AD}" destId="{D7822FFE-80ED-4DE6-9A73-95D97D25A044}" srcOrd="0" destOrd="1" presId="urn:microsoft.com/office/officeart/2005/8/layout/vList4"/>
    <dgm:cxn modelId="{605B1E66-4CB1-411A-8DE1-CD4727B77500}" srcId="{02515529-3215-4976-B4BF-DD72F0A1CD45}" destId="{145A98A0-0603-4530-B962-3001F432E9AC}" srcOrd="1" destOrd="0" parTransId="{DF5D7674-C645-442E-B673-AB486C772A02}" sibTransId="{9925C114-E433-4902-A5F2-F227C45374DF}"/>
    <dgm:cxn modelId="{88547BD0-5E9A-4D67-B623-2F7E9B7F141F}" type="presOf" srcId="{145A98A0-0603-4530-B962-3001F432E9AC}" destId="{D7822FFE-80ED-4DE6-9A73-95D97D25A044}" srcOrd="0" destOrd="2" presId="urn:microsoft.com/office/officeart/2005/8/layout/vList4"/>
    <dgm:cxn modelId="{85D59B79-FDD4-4B86-B69E-7DBDFA476BC5}" srcId="{A7A73CFC-9256-447E-8CE1-A3502F8BF169}" destId="{5452C365-5A78-4742-A10E-038053C268A0}" srcOrd="1" destOrd="0" parTransId="{45933F3E-24E9-4593-BB05-AA73742C7335}" sibTransId="{81CD9724-8F6B-4956-9FEC-12814EE55A57}"/>
    <dgm:cxn modelId="{7CF884CF-CE94-4C3E-98D6-C2034D6F0ED7}" type="presOf" srcId="{34AC2EFC-1DFA-4CA7-91EB-71C14EDF93AD}" destId="{1F985110-E85A-4CE9-B5C5-02ED25164DD6}" srcOrd="1" destOrd="1" presId="urn:microsoft.com/office/officeart/2005/8/layout/vList4"/>
    <dgm:cxn modelId="{81C4EF1A-2EF3-4A83-82AE-A0180A36FA03}" type="presOf" srcId="{5452C365-5A78-4742-A10E-038053C268A0}" destId="{329645A8-269F-4B73-8080-B043E1C7A424}" srcOrd="1" destOrd="0" presId="urn:microsoft.com/office/officeart/2005/8/layout/vList4"/>
    <dgm:cxn modelId="{7907AE75-3D15-4F9C-9C9F-23F583B77387}" srcId="{A7A73CFC-9256-447E-8CE1-A3502F8BF169}" destId="{F4F9F797-DB8E-42D3-91CE-92A5D143E713}" srcOrd="0" destOrd="0" parTransId="{FD352B59-F831-4E06-8A32-715B22D5CF8D}" sibTransId="{EDAD1237-8CF8-409E-8AC1-F8B485D42EBC}"/>
    <dgm:cxn modelId="{1467E2EB-6E6A-43C3-8BEC-AB418B0FB425}" type="presOf" srcId="{90C575E0-A079-476A-A0A1-2095EADAE7FF}" destId="{38B08F4C-25FE-407F-A223-84FDB31443A3}" srcOrd="1" destOrd="1" presId="urn:microsoft.com/office/officeart/2005/8/layout/vList4"/>
    <dgm:cxn modelId="{FEAF1751-CEC7-4C1E-B234-4C6F5230C42C}" type="presOf" srcId="{F5555D5C-6C6B-4FAF-A99F-8B597089F551}" destId="{93006869-F1D6-4B31-832B-B72CC9C6B9A4}" srcOrd="0" destOrd="2" presId="urn:microsoft.com/office/officeart/2005/8/layout/vList4"/>
    <dgm:cxn modelId="{528A29B5-0FA1-41FE-8588-C2D136C47CA3}" srcId="{02515529-3215-4976-B4BF-DD72F0A1CD45}" destId="{34AC2EFC-1DFA-4CA7-91EB-71C14EDF93AD}" srcOrd="0" destOrd="0" parTransId="{5BD36135-0369-4525-9BC4-229090B7D3C3}" sibTransId="{FA721581-A9D9-48F1-AABF-853EFCE11084}"/>
    <dgm:cxn modelId="{48D662D5-6961-4107-A8B0-7FB68905F13C}" srcId="{5452C365-5A78-4742-A10E-038053C268A0}" destId="{EE9D6EA1-C0D9-4C38-882C-4103C6A62FBC}" srcOrd="1" destOrd="0" parTransId="{9B2334AE-5385-406C-B6E9-9BC62A6F1C85}" sibTransId="{2669AA1C-8A79-47A4-B4EF-F4DD64A4BBC9}"/>
    <dgm:cxn modelId="{22645D8C-174A-4FF5-BE08-60C7F097A505}" type="presOf" srcId="{DB29E35B-26E9-46AD-9D26-9AC0428061D0}" destId="{329645A8-269F-4B73-8080-B043E1C7A424}" srcOrd="1" destOrd="1" presId="urn:microsoft.com/office/officeart/2005/8/layout/vList4"/>
    <dgm:cxn modelId="{7325B7BD-37C8-4BF5-87A3-7A086594DCEA}" type="presOf" srcId="{EE9D6EA1-C0D9-4C38-882C-4103C6A62FBC}" destId="{2C903DC0-39B9-414C-8658-92B362963E3A}" srcOrd="0" destOrd="2" presId="urn:microsoft.com/office/officeart/2005/8/layout/vList4"/>
    <dgm:cxn modelId="{D39B724D-6B57-497A-BDFF-0E0CBD353120}" type="presParOf" srcId="{7AE8B8DB-E58F-47DC-A498-7E4BE8A73DCA}" destId="{4E0E1C23-6DD2-4D1C-BF77-30C79BC259EF}" srcOrd="0" destOrd="0" presId="urn:microsoft.com/office/officeart/2005/8/layout/vList4"/>
    <dgm:cxn modelId="{B2F4FEF1-E31F-47FD-B985-DB6F11EBB3D9}" type="presParOf" srcId="{4E0E1C23-6DD2-4D1C-BF77-30C79BC259EF}" destId="{93006869-F1D6-4B31-832B-B72CC9C6B9A4}" srcOrd="0" destOrd="0" presId="urn:microsoft.com/office/officeart/2005/8/layout/vList4"/>
    <dgm:cxn modelId="{D919AC7F-89B3-43C5-92BD-7FF93C31370E}" type="presParOf" srcId="{4E0E1C23-6DD2-4D1C-BF77-30C79BC259EF}" destId="{95B92224-7BFF-49A9-80C2-D7059D16DB06}" srcOrd="1" destOrd="0" presId="urn:microsoft.com/office/officeart/2005/8/layout/vList4"/>
    <dgm:cxn modelId="{F10F24D3-157A-45E1-9B9D-7A2078B17907}" type="presParOf" srcId="{4E0E1C23-6DD2-4D1C-BF77-30C79BC259EF}" destId="{38B08F4C-25FE-407F-A223-84FDB31443A3}" srcOrd="2" destOrd="0" presId="urn:microsoft.com/office/officeart/2005/8/layout/vList4"/>
    <dgm:cxn modelId="{027045D1-1077-406F-90DA-0FC3654B1B2A}" type="presParOf" srcId="{7AE8B8DB-E58F-47DC-A498-7E4BE8A73DCA}" destId="{DFCA09C7-A7C1-4879-A9C1-E3485452340A}" srcOrd="1" destOrd="0" presId="urn:microsoft.com/office/officeart/2005/8/layout/vList4"/>
    <dgm:cxn modelId="{6327A660-FCFE-4142-9DCD-63EB6C67C2D3}" type="presParOf" srcId="{7AE8B8DB-E58F-47DC-A498-7E4BE8A73DCA}" destId="{F5357163-6527-4FAA-AE12-71B1930FD656}" srcOrd="2" destOrd="0" presId="urn:microsoft.com/office/officeart/2005/8/layout/vList4"/>
    <dgm:cxn modelId="{88B6F54E-0DAC-44A4-A97F-41B0CED5E2A7}" type="presParOf" srcId="{F5357163-6527-4FAA-AE12-71B1930FD656}" destId="{2C903DC0-39B9-414C-8658-92B362963E3A}" srcOrd="0" destOrd="0" presId="urn:microsoft.com/office/officeart/2005/8/layout/vList4"/>
    <dgm:cxn modelId="{50616C3C-4F84-43F9-8DB3-BB8FF9CCBC6E}" type="presParOf" srcId="{F5357163-6527-4FAA-AE12-71B1930FD656}" destId="{4FE46FE2-4928-4DBB-BC55-D71F5950FCB9}" srcOrd="1" destOrd="0" presId="urn:microsoft.com/office/officeart/2005/8/layout/vList4"/>
    <dgm:cxn modelId="{787768D9-DF20-46A4-B3C1-5DC89BF7578E}" type="presParOf" srcId="{F5357163-6527-4FAA-AE12-71B1930FD656}" destId="{329645A8-269F-4B73-8080-B043E1C7A424}" srcOrd="2" destOrd="0" presId="urn:microsoft.com/office/officeart/2005/8/layout/vList4"/>
    <dgm:cxn modelId="{5D4B8983-9DA9-4AE8-AC50-A458D27A9EE1}" type="presParOf" srcId="{7AE8B8DB-E58F-47DC-A498-7E4BE8A73DCA}" destId="{D45F4653-7D31-4773-83C3-1D380A934EC6}" srcOrd="3" destOrd="0" presId="urn:microsoft.com/office/officeart/2005/8/layout/vList4"/>
    <dgm:cxn modelId="{5301F0E3-1756-4ED8-A4DA-AAE2D9A05960}" type="presParOf" srcId="{7AE8B8DB-E58F-47DC-A498-7E4BE8A73DCA}" destId="{4849F87E-8B98-4174-BF4C-A8740B8AD48F}" srcOrd="4" destOrd="0" presId="urn:microsoft.com/office/officeart/2005/8/layout/vList4"/>
    <dgm:cxn modelId="{037A3CB2-7938-4525-A9D2-9C4726B592C8}" type="presParOf" srcId="{4849F87E-8B98-4174-BF4C-A8740B8AD48F}" destId="{D7822FFE-80ED-4DE6-9A73-95D97D25A044}" srcOrd="0" destOrd="0" presId="urn:microsoft.com/office/officeart/2005/8/layout/vList4"/>
    <dgm:cxn modelId="{AADCDFA4-06C8-4F87-A4C8-6E7DED7B276F}" type="presParOf" srcId="{4849F87E-8B98-4174-BF4C-A8740B8AD48F}" destId="{A977EF2F-D36E-4EED-B411-989781D32199}" srcOrd="1" destOrd="0" presId="urn:microsoft.com/office/officeart/2005/8/layout/vList4"/>
    <dgm:cxn modelId="{025DC92D-D2FD-4BD1-9676-79433AFF91F3}" type="presParOf" srcId="{4849F87E-8B98-4174-BF4C-A8740B8AD48F}" destId="{1F985110-E85A-4CE9-B5C5-02ED25164DD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6869-F1D6-4B31-832B-B72CC9C6B9A4}">
      <dsp:nvSpPr>
        <dsp:cNvPr id="0" name=""/>
        <dsp:cNvSpPr/>
      </dsp:nvSpPr>
      <dsp:spPr>
        <a:xfrm>
          <a:off x="0" y="0"/>
          <a:ext cx="6096000" cy="15751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Writer</a:t>
          </a:r>
          <a:endParaRPr lang="hu-HU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Word processor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Good</a:t>
          </a:r>
          <a:endParaRPr lang="hu-HU" sz="2400" kern="1200" dirty="0"/>
        </a:p>
      </dsp:txBody>
      <dsp:txXfrm>
        <a:off x="1376717" y="0"/>
        <a:ext cx="4719282" cy="1575174"/>
      </dsp:txXfrm>
    </dsp:sp>
    <dsp:sp modelId="{95B92224-7BFF-49A9-80C2-D7059D16DB06}">
      <dsp:nvSpPr>
        <dsp:cNvPr id="0" name=""/>
        <dsp:cNvSpPr/>
      </dsp:nvSpPr>
      <dsp:spPr>
        <a:xfrm>
          <a:off x="157517" y="157517"/>
          <a:ext cx="1219200" cy="12601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03DC0-39B9-414C-8658-92B362963E3A}">
      <dsp:nvSpPr>
        <dsp:cNvPr id="0" name=""/>
        <dsp:cNvSpPr/>
      </dsp:nvSpPr>
      <dsp:spPr>
        <a:xfrm>
          <a:off x="0" y="1732692"/>
          <a:ext cx="6096000" cy="15751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Calc</a:t>
          </a:r>
          <a:endParaRPr lang="hu-HU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Spreadsheet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Good</a:t>
          </a:r>
          <a:endParaRPr lang="hu-HU" sz="2400" kern="1200" dirty="0"/>
        </a:p>
      </dsp:txBody>
      <dsp:txXfrm>
        <a:off x="1376717" y="1732692"/>
        <a:ext cx="4719282" cy="1575174"/>
      </dsp:txXfrm>
    </dsp:sp>
    <dsp:sp modelId="{4FE46FE2-4928-4DBB-BC55-D71F5950FCB9}">
      <dsp:nvSpPr>
        <dsp:cNvPr id="0" name=""/>
        <dsp:cNvSpPr/>
      </dsp:nvSpPr>
      <dsp:spPr>
        <a:xfrm>
          <a:off x="157517" y="1890209"/>
          <a:ext cx="1219200" cy="12601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22FFE-80ED-4DE6-9A73-95D97D25A044}">
      <dsp:nvSpPr>
        <dsp:cNvPr id="0" name=""/>
        <dsp:cNvSpPr/>
      </dsp:nvSpPr>
      <dsp:spPr>
        <a:xfrm>
          <a:off x="0" y="3465384"/>
          <a:ext cx="6096000" cy="15751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Impress</a:t>
          </a:r>
          <a:endParaRPr lang="hu-HU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Presentations</a:t>
          </a:r>
          <a:endParaRPr lang="hu-H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smtClean="0"/>
            <a:t>Good</a:t>
          </a:r>
          <a:endParaRPr lang="hu-HU" sz="2400" kern="1200" dirty="0"/>
        </a:p>
      </dsp:txBody>
      <dsp:txXfrm>
        <a:off x="1376717" y="3465384"/>
        <a:ext cx="4719282" cy="1575174"/>
      </dsp:txXfrm>
    </dsp:sp>
    <dsp:sp modelId="{A977EF2F-D36E-4EED-B411-989781D32199}">
      <dsp:nvSpPr>
        <dsp:cNvPr id="0" name=""/>
        <dsp:cNvSpPr/>
      </dsp:nvSpPr>
      <dsp:spPr>
        <a:xfrm>
          <a:off x="157517" y="3622902"/>
          <a:ext cx="1219200" cy="12601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81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39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7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15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96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5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30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20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24B48-7D48-45DF-BA83-08D63E3AD22B}" type="datetimeFigureOut">
              <a:rPr lang="hu-HU" smtClean="0"/>
              <a:t>2015.08.31.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2112-C081-4B2E-A63B-82AB0137CE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5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8556680"/>
              </p:ext>
            </p:extLst>
          </p:nvPr>
        </p:nvGraphicFramePr>
        <p:xfrm>
          <a:off x="1524000" y="980728"/>
          <a:ext cx="6096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8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timar</dc:creator>
  <cp:lastModifiedBy>timar</cp:lastModifiedBy>
  <cp:revision>3</cp:revision>
  <dcterms:created xsi:type="dcterms:W3CDTF">2015-08-31T14:42:18Z</dcterms:created>
  <dcterms:modified xsi:type="dcterms:W3CDTF">2015-08-31T20:31:41Z</dcterms:modified>
</cp:coreProperties>
</file>