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71B6F-9486-4B2D-8B59-09F4EC9CE17F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6B16E-9FA8-4E85-AADD-AA7C4E62A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915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292E7-82E4-4BAF-8709-D73D5FEAD5A4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AC530-39D7-4FEC-BFEB-0A25A914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4069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E23B9-DA0F-4EBD-A8FA-DD46827B54C5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0294C-E5D8-44C8-B262-6B0AF505A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671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32B1-7CB4-401E-A6EC-F5B602D4CF73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75725-ABEC-4705-8D50-BA25D87D67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4808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45707-F16A-42C9-8881-851BEF5FE088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E917F6B-E209-47CE-81A4-F52B3E034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97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EEE72-F91C-4B39-85E7-2268A26DA12C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C376F-3DB4-40FF-854A-C79394C0D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179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794E0-33ED-4598-A3E7-00F4CD81F611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A8FFB-93C3-481A-BC8D-0E587E081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000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F258-88E3-4550-9B82-B8E130A02A7A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CA4F2-D875-420A-B24E-79820A3B5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94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AA1DE-E6C0-44EB-B2E0-6D08AA200EC7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2A4D4-0A7B-4885-A300-BE7584FFB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6400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C72A2-5B10-4A22-BD08-5920249B5F73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DAEBE-8178-4BC9-9755-CD465DD1C0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492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E1D5A-FED9-4DCD-9208-2B9ED9D5D2A5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E937BD83-43B8-4216-B993-9C30D45E3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8416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50000">
              <a:srgbClr val="000000"/>
            </a:gs>
            <a:gs pos="100000">
              <a:srgbClr val="3F3F3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C7065F4-BF5D-48A8-8AEC-89A1C7D91203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46A2BF53-CBDA-47C2-A9C2-C56E0D0360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796" r:id="rId2"/>
    <p:sldLayoutId id="2147483804" r:id="rId3"/>
    <p:sldLayoutId id="2147483797" r:id="rId4"/>
    <p:sldLayoutId id="2147483798" r:id="rId5"/>
    <p:sldLayoutId id="2147483799" r:id="rId6"/>
    <p:sldLayoutId id="2147483800" r:id="rId7"/>
    <p:sldLayoutId id="2147483805" r:id="rId8"/>
    <p:sldLayoutId id="2147483806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FEC3AE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B32C16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B32C1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428625" y="428625"/>
            <a:ext cx="828675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ZA" altLang="en-US" sz="4000" b="1" dirty="0" smtClean="0">
                <a:latin typeface="Calibri" panose="020F0502020204030204" pitchFamily="34" charset="0"/>
              </a:rPr>
              <a:t>Test</a:t>
            </a:r>
            <a:endParaRPr lang="en-ZA" altLang="en-US" sz="4000" b="1" dirty="0" smtClean="0">
              <a:latin typeface="Calibri" panose="020F0502020204030204" pitchFamily="34" charset="0"/>
            </a:endParaRPr>
          </a:p>
          <a:p>
            <a:pPr lvl="0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A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ZA" sz="2000" smtClean="0">
                <a:solidFill>
                  <a:srgbClr val="FFFFFF"/>
                </a:solidFill>
                <a:latin typeface="Calibri" pitchFamily="34"/>
              </a:rPr>
              <a:t>Slide </a:t>
            </a:r>
            <a:r>
              <a:rPr lang="en-ZA" sz="2000" dirty="0" smtClean="0">
                <a:solidFill>
                  <a:srgbClr val="FFFFFF"/>
                </a:solidFill>
                <a:latin typeface="Calibri" pitchFamily="34"/>
              </a:rPr>
              <a:t>inherits objects from </a:t>
            </a:r>
            <a:r>
              <a:rPr lang="en-ZA" sz="2000" dirty="0" err="1" smtClean="0">
                <a:solidFill>
                  <a:srgbClr val="FFFFFF"/>
                </a:solidFill>
                <a:latin typeface="Calibri" pitchFamily="34"/>
              </a:rPr>
              <a:t>slideMaster</a:t>
            </a:r>
            <a:r>
              <a:rPr lang="en-ZA" sz="2000" dirty="0" smtClean="0">
                <a:solidFill>
                  <a:srgbClr val="FFFFFF"/>
                </a:solidFill>
                <a:latin typeface="Calibri" pitchFamily="34"/>
              </a:rPr>
              <a:t>.  Two custom shapes on top of the background.  </a:t>
            </a:r>
            <a:r>
              <a:rPr lang="en-ZA" sz="2000" dirty="0" smtClean="0">
                <a:solidFill>
                  <a:srgbClr val="FFFFFF"/>
                </a:solidFill>
                <a:latin typeface="Calibri" pitchFamily="34"/>
              </a:rPr>
              <a:t>The shape on top has fill set to slide background fill.</a:t>
            </a:r>
            <a:endParaRPr lang="en-ZA" sz="2000" dirty="0" smtClean="0">
              <a:solidFill>
                <a:srgbClr val="FFFFFF"/>
              </a:solidFill>
              <a:latin typeface="Calibri" pitchFamily="34"/>
            </a:endParaRPr>
          </a:p>
          <a:p>
            <a:pPr eaLnBrk="1" hangingPunct="1"/>
            <a:endParaRPr lang="en-ZA" altLang="en-US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371</TotalTime>
  <Words>28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Slide 1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user</cp:lastModifiedBy>
  <cp:revision>17</cp:revision>
  <dcterms:created xsi:type="dcterms:W3CDTF">2011-05-19T13:05:02Z</dcterms:created>
  <dcterms:modified xsi:type="dcterms:W3CDTF">2016-03-08T16:40:11Z</dcterms:modified>
</cp:coreProperties>
</file>