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.987%" autoAdjust="0"/>
    <p:restoredTop sz="94.66%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ableStyles" Target="tableStyles.xml"/><Relationship Id="rId5" Type="http://purl.oclc.org/ooxml/officeDocument/relationships/theme" Target="theme/theme1.xml"/><Relationship Id="rId4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B9A3-5ABE-4E2D-BFB1-6890FEB8343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68F2-D497-45D9-896C-CCF38FF9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63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B9A3-5ABE-4E2D-BFB1-6890FEB8343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68F2-D497-45D9-896C-CCF38FF9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349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B9A3-5ABE-4E2D-BFB1-6890FEB8343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68F2-D497-45D9-896C-CCF38FF9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451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B9A3-5ABE-4E2D-BFB1-6890FEB8343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68F2-D497-45D9-896C-CCF38FF9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5611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B9A3-5ABE-4E2D-BFB1-6890FEB8343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68F2-D497-45D9-896C-CCF38FF9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6538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B9A3-5ABE-4E2D-BFB1-6890FEB8343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68F2-D497-45D9-896C-CCF38FF9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890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B9A3-5ABE-4E2D-BFB1-6890FEB8343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68F2-D497-45D9-896C-CCF38FF9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6195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B9A3-5ABE-4E2D-BFB1-6890FEB8343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68F2-D497-45D9-896C-CCF38FF9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956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B9A3-5ABE-4E2D-BFB1-6890FEB8343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68F2-D497-45D9-896C-CCF38FF9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48747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B9A3-5ABE-4E2D-BFB1-6890FEB8343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68F2-D497-45D9-896C-CCF38FF9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7685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B9A3-5ABE-4E2D-BFB1-6890FEB8343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68F2-D497-45D9-896C-CCF38FF9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0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A3C3B9A3-5ABE-4E2D-BFB1-6890FEB8343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024A68F2-D497-45D9-896C-CCF38FF9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19751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moggi</dc:creator>
  <cp:lastModifiedBy>moggi</cp:lastModifiedBy>
  <cp:revision>1</cp:revision>
  <dcterms:created xsi:type="dcterms:W3CDTF">2014-03-10T16:53:01Z</dcterms:created>
  <dcterms:modified xsi:type="dcterms:W3CDTF">2014-03-10T16:53:29Z</dcterms:modified>
</cp:coreProperties>
</file>