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DD346-D087-4DB2-93F0-789B69340B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3FB8875-D101-406B-804C-A6645F77253D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1CE3CAE3-FFE8-4AB2-A077-347948910E03}" type="parTrans" cxnId="{372823F4-70A9-4C66-88C3-3B2AEBF59CB5}">
      <dgm:prSet/>
      <dgm:spPr/>
      <dgm:t>
        <a:bodyPr/>
        <a:lstStyle/>
        <a:p>
          <a:endParaRPr lang="pl-PL"/>
        </a:p>
      </dgm:t>
    </dgm:pt>
    <dgm:pt modelId="{C539997F-F142-490D-ACD7-B121A7EE550E}" type="sibTrans" cxnId="{372823F4-70A9-4C66-88C3-3B2AEBF59CB5}">
      <dgm:prSet/>
      <dgm:spPr/>
      <dgm:t>
        <a:bodyPr/>
        <a:lstStyle/>
        <a:p>
          <a:endParaRPr lang="pl-PL"/>
        </a:p>
      </dgm:t>
    </dgm:pt>
    <dgm:pt modelId="{CCF5A6DB-13D5-4452-AD35-F694CC22BD08}">
      <dgm:prSet phldrT="[Text]"/>
      <dgm:spPr/>
      <dgm:t>
        <a:bodyPr/>
        <a:lstStyle/>
        <a:p>
          <a:r>
            <a:rPr lang="pl-PL" dirty="0" smtClean="0"/>
            <a:t>B1</a:t>
          </a:r>
          <a:endParaRPr lang="pl-PL" dirty="0"/>
        </a:p>
      </dgm:t>
    </dgm:pt>
    <dgm:pt modelId="{6063CD96-F7AF-4799-9EB3-902A7BE33185}" type="parTrans" cxnId="{F92E6BC0-227D-4723-BF4C-7D970DCBD401}">
      <dgm:prSet/>
      <dgm:spPr/>
      <dgm:t>
        <a:bodyPr/>
        <a:lstStyle/>
        <a:p>
          <a:endParaRPr lang="pl-PL"/>
        </a:p>
      </dgm:t>
    </dgm:pt>
    <dgm:pt modelId="{00A71A9E-3DE7-4CC1-BDFB-DF943EACEA8B}" type="sibTrans" cxnId="{F92E6BC0-227D-4723-BF4C-7D970DCBD401}">
      <dgm:prSet/>
      <dgm:spPr/>
      <dgm:t>
        <a:bodyPr/>
        <a:lstStyle/>
        <a:p>
          <a:endParaRPr lang="pl-PL"/>
        </a:p>
      </dgm:t>
    </dgm:pt>
    <dgm:pt modelId="{AAD8EF1C-174A-4CDF-A9EF-948E878011E0}">
      <dgm:prSet phldrT="[Text]"/>
      <dgm:spPr/>
      <dgm:t>
        <a:bodyPr/>
        <a:lstStyle/>
        <a:p>
          <a:r>
            <a:rPr lang="pl-PL" dirty="0" smtClean="0"/>
            <a:t>C1</a:t>
          </a:r>
          <a:endParaRPr lang="pl-PL" dirty="0"/>
        </a:p>
      </dgm:t>
    </dgm:pt>
    <dgm:pt modelId="{096B8A7A-C85D-4F81-BE5A-5C1DB998E069}" type="parTrans" cxnId="{99349F7E-04E4-4A56-8725-556B22851D35}">
      <dgm:prSet/>
      <dgm:spPr/>
      <dgm:t>
        <a:bodyPr/>
        <a:lstStyle/>
        <a:p>
          <a:endParaRPr lang="pl-PL"/>
        </a:p>
      </dgm:t>
    </dgm:pt>
    <dgm:pt modelId="{61B987CF-FC25-4FD4-A94B-99D3522CD323}" type="sibTrans" cxnId="{99349F7E-04E4-4A56-8725-556B22851D35}">
      <dgm:prSet/>
      <dgm:spPr/>
      <dgm:t>
        <a:bodyPr/>
        <a:lstStyle/>
        <a:p>
          <a:endParaRPr lang="pl-PL"/>
        </a:p>
      </dgm:t>
    </dgm:pt>
    <dgm:pt modelId="{19F140DA-6099-4BB6-B575-9BF182D7DFE6}">
      <dgm:prSet phldrT="[Text]"/>
      <dgm:spPr/>
      <dgm:t>
        <a:bodyPr/>
        <a:lstStyle/>
        <a:p>
          <a:r>
            <a:rPr lang="pl-PL" dirty="0" smtClean="0"/>
            <a:t>C2</a:t>
          </a:r>
          <a:endParaRPr lang="pl-PL" dirty="0"/>
        </a:p>
      </dgm:t>
    </dgm:pt>
    <dgm:pt modelId="{E7989B7B-0089-488A-8229-EF3EF272FF7D}" type="parTrans" cxnId="{4C5C9ACF-00B9-460D-BC4C-7D0EC3F64899}">
      <dgm:prSet/>
      <dgm:spPr/>
      <dgm:t>
        <a:bodyPr/>
        <a:lstStyle/>
        <a:p>
          <a:endParaRPr lang="pl-PL"/>
        </a:p>
      </dgm:t>
    </dgm:pt>
    <dgm:pt modelId="{CAF274D6-453F-4ECB-A460-B6C36C4BA4AF}" type="sibTrans" cxnId="{4C5C9ACF-00B9-460D-BC4C-7D0EC3F64899}">
      <dgm:prSet/>
      <dgm:spPr/>
      <dgm:t>
        <a:bodyPr/>
        <a:lstStyle/>
        <a:p>
          <a:endParaRPr lang="pl-PL"/>
        </a:p>
      </dgm:t>
    </dgm:pt>
    <dgm:pt modelId="{110947D8-FD25-4108-BC6D-023614E5FD19}">
      <dgm:prSet phldrT="[Text]"/>
      <dgm:spPr/>
      <dgm:t>
        <a:bodyPr/>
        <a:lstStyle/>
        <a:p>
          <a:r>
            <a:rPr lang="pl-PL" dirty="0" smtClean="0"/>
            <a:t>B2</a:t>
          </a:r>
          <a:endParaRPr lang="pl-PL" dirty="0"/>
        </a:p>
      </dgm:t>
    </dgm:pt>
    <dgm:pt modelId="{2212EEB4-3205-43E5-B058-7B6FAD68F97C}" type="parTrans" cxnId="{17056809-7A1B-416F-BF77-181F42132A8A}">
      <dgm:prSet/>
      <dgm:spPr/>
    </dgm:pt>
    <dgm:pt modelId="{D7805CCD-850E-4663-B767-E11CB045E67C}" type="sibTrans" cxnId="{17056809-7A1B-416F-BF77-181F42132A8A}">
      <dgm:prSet/>
      <dgm:spPr/>
    </dgm:pt>
    <dgm:pt modelId="{FAD0B9B2-1BD2-4F28-9957-DF769C47FDAA}">
      <dgm:prSet phldrT="[Text]"/>
      <dgm:spPr/>
      <dgm:t>
        <a:bodyPr/>
        <a:lstStyle/>
        <a:p>
          <a:r>
            <a:rPr lang="pl-PL" dirty="0" smtClean="0"/>
            <a:t>C3</a:t>
          </a:r>
          <a:endParaRPr lang="pl-PL" dirty="0"/>
        </a:p>
      </dgm:t>
    </dgm:pt>
    <dgm:pt modelId="{D9A5CD5B-80D4-4C38-A0BB-2699A98AF4D9}" type="parTrans" cxnId="{42DEA97B-83F6-44D1-BCAF-AB40F8B36FB3}">
      <dgm:prSet/>
      <dgm:spPr/>
    </dgm:pt>
    <dgm:pt modelId="{9FE23E57-6676-4655-BD84-F6C17EBED05B}" type="sibTrans" cxnId="{42DEA97B-83F6-44D1-BCAF-AB40F8B36FB3}">
      <dgm:prSet/>
      <dgm:spPr/>
    </dgm:pt>
    <dgm:pt modelId="{A6AD8DC4-D673-4923-BFB8-F4F2E0DC7BAF}" type="pres">
      <dgm:prSet presAssocID="{44FDD346-D087-4DB2-93F0-789B69340B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2FCFB9-A5C4-4DD0-BBDD-3316FD2CBF18}" type="pres">
      <dgm:prSet presAssocID="{13FB8875-D101-406B-804C-A6645F77253D}" presName="hierRoot1" presStyleCnt="0">
        <dgm:presLayoutVars>
          <dgm:hierBranch/>
        </dgm:presLayoutVars>
      </dgm:prSet>
      <dgm:spPr/>
    </dgm:pt>
    <dgm:pt modelId="{482A0CC7-2BB5-4109-942F-21AD470554F0}" type="pres">
      <dgm:prSet presAssocID="{13FB8875-D101-406B-804C-A6645F77253D}" presName="rootComposite1" presStyleCnt="0"/>
      <dgm:spPr/>
    </dgm:pt>
    <dgm:pt modelId="{0299B487-5A60-4C05-BE7B-04F4D6A7D414}" type="pres">
      <dgm:prSet presAssocID="{13FB8875-D101-406B-804C-A6645F77253D}" presName="rootText1" presStyleLbl="node0" presStyleIdx="0" presStyleCnt="1">
        <dgm:presLayoutVars>
          <dgm:chPref val="3"/>
        </dgm:presLayoutVars>
      </dgm:prSet>
      <dgm:spPr/>
    </dgm:pt>
    <dgm:pt modelId="{9CE8A433-AAAC-49D3-AD4B-D5BD84EE940A}" type="pres">
      <dgm:prSet presAssocID="{13FB8875-D101-406B-804C-A6645F77253D}" presName="rootConnector1" presStyleLbl="node1" presStyleIdx="0" presStyleCnt="0"/>
      <dgm:spPr/>
    </dgm:pt>
    <dgm:pt modelId="{D4ECE21F-5080-4591-B969-C6D757F86187}" type="pres">
      <dgm:prSet presAssocID="{13FB8875-D101-406B-804C-A6645F77253D}" presName="hierChild2" presStyleCnt="0"/>
      <dgm:spPr/>
    </dgm:pt>
    <dgm:pt modelId="{5961293F-64A8-4435-BA13-6AB25A33DD72}" type="pres">
      <dgm:prSet presAssocID="{6063CD96-F7AF-4799-9EB3-902A7BE33185}" presName="Name35" presStyleLbl="parChTrans1D2" presStyleIdx="0" presStyleCnt="2"/>
      <dgm:spPr/>
    </dgm:pt>
    <dgm:pt modelId="{AB2A5ED8-F58C-490A-BC74-1FC653B86D9C}" type="pres">
      <dgm:prSet presAssocID="{CCF5A6DB-13D5-4452-AD35-F694CC22BD08}" presName="hierRoot2" presStyleCnt="0">
        <dgm:presLayoutVars>
          <dgm:hierBranch/>
        </dgm:presLayoutVars>
      </dgm:prSet>
      <dgm:spPr/>
    </dgm:pt>
    <dgm:pt modelId="{EF971E92-3F40-4D70-8AC6-526581DD6175}" type="pres">
      <dgm:prSet presAssocID="{CCF5A6DB-13D5-4452-AD35-F694CC22BD08}" presName="rootComposite" presStyleCnt="0"/>
      <dgm:spPr/>
    </dgm:pt>
    <dgm:pt modelId="{22891B31-FA32-40E2-91E4-550B9C735F7F}" type="pres">
      <dgm:prSet presAssocID="{CCF5A6DB-13D5-4452-AD35-F694CC22BD08}" presName="rootText" presStyleLbl="node2" presStyleIdx="0" presStyleCnt="2">
        <dgm:presLayoutVars>
          <dgm:chPref val="3"/>
        </dgm:presLayoutVars>
      </dgm:prSet>
      <dgm:spPr/>
    </dgm:pt>
    <dgm:pt modelId="{8FAB6D1D-E929-46E8-8B68-0410D658393C}" type="pres">
      <dgm:prSet presAssocID="{CCF5A6DB-13D5-4452-AD35-F694CC22BD08}" presName="rootConnector" presStyleLbl="node2" presStyleIdx="0" presStyleCnt="2"/>
      <dgm:spPr/>
    </dgm:pt>
    <dgm:pt modelId="{82BAFF8C-1FCC-469E-8536-B4A36983AB9B}" type="pres">
      <dgm:prSet presAssocID="{CCF5A6DB-13D5-4452-AD35-F694CC22BD08}" presName="hierChild4" presStyleCnt="0"/>
      <dgm:spPr/>
    </dgm:pt>
    <dgm:pt modelId="{28C57161-8C3F-479B-BC71-1B8074BFAB65}" type="pres">
      <dgm:prSet presAssocID="{096B8A7A-C85D-4F81-BE5A-5C1DB998E069}" presName="Name35" presStyleLbl="parChTrans1D3" presStyleIdx="0" presStyleCnt="3"/>
      <dgm:spPr/>
    </dgm:pt>
    <dgm:pt modelId="{E59012D7-2BC7-4095-A173-8A740EE9B4BD}" type="pres">
      <dgm:prSet presAssocID="{AAD8EF1C-174A-4CDF-A9EF-948E878011E0}" presName="hierRoot2" presStyleCnt="0">
        <dgm:presLayoutVars>
          <dgm:hierBranch val="init"/>
        </dgm:presLayoutVars>
      </dgm:prSet>
      <dgm:spPr/>
    </dgm:pt>
    <dgm:pt modelId="{6D7E9D81-E7D3-4144-A8B9-51EB506C089C}" type="pres">
      <dgm:prSet presAssocID="{AAD8EF1C-174A-4CDF-A9EF-948E878011E0}" presName="rootComposite" presStyleCnt="0"/>
      <dgm:spPr/>
    </dgm:pt>
    <dgm:pt modelId="{15FB97D1-EBDA-4EE4-9156-B8891727BDEE}" type="pres">
      <dgm:prSet presAssocID="{AAD8EF1C-174A-4CDF-A9EF-948E878011E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BD0326-4E40-4988-A075-93F2023F102E}" type="pres">
      <dgm:prSet presAssocID="{AAD8EF1C-174A-4CDF-A9EF-948E878011E0}" presName="rootConnector" presStyleLbl="node3" presStyleIdx="0" presStyleCnt="3"/>
      <dgm:spPr/>
    </dgm:pt>
    <dgm:pt modelId="{3B34E109-38D9-4777-93CB-DF3A153D537E}" type="pres">
      <dgm:prSet presAssocID="{AAD8EF1C-174A-4CDF-A9EF-948E878011E0}" presName="hierChild4" presStyleCnt="0"/>
      <dgm:spPr/>
    </dgm:pt>
    <dgm:pt modelId="{E6AD400A-9100-495D-8370-B64E71C47DB0}" type="pres">
      <dgm:prSet presAssocID="{AAD8EF1C-174A-4CDF-A9EF-948E878011E0}" presName="hierChild5" presStyleCnt="0"/>
      <dgm:spPr/>
    </dgm:pt>
    <dgm:pt modelId="{5922DFBA-AD74-4644-B946-EC89B4A51D25}" type="pres">
      <dgm:prSet presAssocID="{E7989B7B-0089-488A-8229-EF3EF272FF7D}" presName="Name35" presStyleLbl="parChTrans1D3" presStyleIdx="1" presStyleCnt="3"/>
      <dgm:spPr/>
    </dgm:pt>
    <dgm:pt modelId="{64A9F6D4-E459-4ABB-B923-602C99F9954B}" type="pres">
      <dgm:prSet presAssocID="{19F140DA-6099-4BB6-B575-9BF182D7DFE6}" presName="hierRoot2" presStyleCnt="0">
        <dgm:presLayoutVars>
          <dgm:hierBranch val="init"/>
        </dgm:presLayoutVars>
      </dgm:prSet>
      <dgm:spPr/>
    </dgm:pt>
    <dgm:pt modelId="{36FAAC9D-927F-4D53-8DB7-4D11B122B143}" type="pres">
      <dgm:prSet presAssocID="{19F140DA-6099-4BB6-B575-9BF182D7DFE6}" presName="rootComposite" presStyleCnt="0"/>
      <dgm:spPr/>
    </dgm:pt>
    <dgm:pt modelId="{80AC84E6-8A46-4BB6-BCFD-F66ACE770DED}" type="pres">
      <dgm:prSet presAssocID="{19F140DA-6099-4BB6-B575-9BF182D7DFE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F0BD57C-5E5F-4AC3-93D0-389E8BE9C2AC}" type="pres">
      <dgm:prSet presAssocID="{19F140DA-6099-4BB6-B575-9BF182D7DFE6}" presName="rootConnector" presStyleLbl="node3" presStyleIdx="1" presStyleCnt="3"/>
      <dgm:spPr/>
    </dgm:pt>
    <dgm:pt modelId="{3BE47B59-EA74-4036-ACEC-C1424D002B19}" type="pres">
      <dgm:prSet presAssocID="{19F140DA-6099-4BB6-B575-9BF182D7DFE6}" presName="hierChild4" presStyleCnt="0"/>
      <dgm:spPr/>
    </dgm:pt>
    <dgm:pt modelId="{3A2F88D5-258E-45E9-B8DF-3746DE00CE7C}" type="pres">
      <dgm:prSet presAssocID="{19F140DA-6099-4BB6-B575-9BF182D7DFE6}" presName="hierChild5" presStyleCnt="0"/>
      <dgm:spPr/>
    </dgm:pt>
    <dgm:pt modelId="{B097B892-16DE-4D17-862A-9A8C7B9B08DF}" type="pres">
      <dgm:prSet presAssocID="{CCF5A6DB-13D5-4452-AD35-F694CC22BD08}" presName="hierChild5" presStyleCnt="0"/>
      <dgm:spPr/>
    </dgm:pt>
    <dgm:pt modelId="{03897AF9-B3FD-4248-A98F-9F5691231526}" type="pres">
      <dgm:prSet presAssocID="{2212EEB4-3205-43E5-B058-7B6FAD68F97C}" presName="Name35" presStyleLbl="parChTrans1D2" presStyleIdx="1" presStyleCnt="2"/>
      <dgm:spPr/>
    </dgm:pt>
    <dgm:pt modelId="{08A4CEC4-E3AA-4E7E-87AC-BF959B91FEB9}" type="pres">
      <dgm:prSet presAssocID="{110947D8-FD25-4108-BC6D-023614E5FD19}" presName="hierRoot2" presStyleCnt="0">
        <dgm:presLayoutVars>
          <dgm:hierBranch/>
        </dgm:presLayoutVars>
      </dgm:prSet>
      <dgm:spPr/>
    </dgm:pt>
    <dgm:pt modelId="{B6E8FBF2-6370-476E-9A43-9A7CB7A3A5A1}" type="pres">
      <dgm:prSet presAssocID="{110947D8-FD25-4108-BC6D-023614E5FD19}" presName="rootComposite" presStyleCnt="0"/>
      <dgm:spPr/>
    </dgm:pt>
    <dgm:pt modelId="{A40164B9-72FE-4641-81CD-200D305ADA2D}" type="pres">
      <dgm:prSet presAssocID="{110947D8-FD25-4108-BC6D-023614E5FD1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50A587F-67C3-437D-A2DF-2C5862AD8735}" type="pres">
      <dgm:prSet presAssocID="{110947D8-FD25-4108-BC6D-023614E5FD19}" presName="rootConnector" presStyleLbl="node2" presStyleIdx="1" presStyleCnt="2"/>
      <dgm:spPr/>
    </dgm:pt>
    <dgm:pt modelId="{021A15EB-DF3D-44B5-9FB0-B079108C0E13}" type="pres">
      <dgm:prSet presAssocID="{110947D8-FD25-4108-BC6D-023614E5FD19}" presName="hierChild4" presStyleCnt="0"/>
      <dgm:spPr/>
    </dgm:pt>
    <dgm:pt modelId="{25B0BC3C-6315-4B83-A254-08C0B7804845}" type="pres">
      <dgm:prSet presAssocID="{D9A5CD5B-80D4-4C38-A0BB-2699A98AF4D9}" presName="Name35" presStyleLbl="parChTrans1D3" presStyleIdx="2" presStyleCnt="3"/>
      <dgm:spPr/>
    </dgm:pt>
    <dgm:pt modelId="{AEFFEA41-F966-49F2-B5A6-072E4B7383FD}" type="pres">
      <dgm:prSet presAssocID="{FAD0B9B2-1BD2-4F28-9957-DF769C47FDAA}" presName="hierRoot2" presStyleCnt="0">
        <dgm:presLayoutVars>
          <dgm:hierBranch val="init"/>
        </dgm:presLayoutVars>
      </dgm:prSet>
      <dgm:spPr/>
    </dgm:pt>
    <dgm:pt modelId="{8880EBC3-B8A1-4C09-86BB-0EC7D3C0A7AB}" type="pres">
      <dgm:prSet presAssocID="{FAD0B9B2-1BD2-4F28-9957-DF769C47FDAA}" presName="rootComposite" presStyleCnt="0"/>
      <dgm:spPr/>
    </dgm:pt>
    <dgm:pt modelId="{EC91746A-4D6B-434D-A058-9D973AFC4A16}" type="pres">
      <dgm:prSet presAssocID="{FAD0B9B2-1BD2-4F28-9957-DF769C47FDA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34987D0-68E5-47D7-BD42-9FEB7B2C0C4E}" type="pres">
      <dgm:prSet presAssocID="{FAD0B9B2-1BD2-4F28-9957-DF769C47FDAA}" presName="rootConnector" presStyleLbl="node3" presStyleIdx="2" presStyleCnt="3"/>
      <dgm:spPr/>
    </dgm:pt>
    <dgm:pt modelId="{D8EF51A5-6EBF-43A0-B38B-A9F59ED3932A}" type="pres">
      <dgm:prSet presAssocID="{FAD0B9B2-1BD2-4F28-9957-DF769C47FDAA}" presName="hierChild4" presStyleCnt="0"/>
      <dgm:spPr/>
    </dgm:pt>
    <dgm:pt modelId="{771ABBD1-1DDE-4755-86D6-4E32CE5A60B8}" type="pres">
      <dgm:prSet presAssocID="{FAD0B9B2-1BD2-4F28-9957-DF769C47FDAA}" presName="hierChild5" presStyleCnt="0"/>
      <dgm:spPr/>
    </dgm:pt>
    <dgm:pt modelId="{518DE517-6E93-4177-9B73-7AC91ED6F338}" type="pres">
      <dgm:prSet presAssocID="{110947D8-FD25-4108-BC6D-023614E5FD19}" presName="hierChild5" presStyleCnt="0"/>
      <dgm:spPr/>
    </dgm:pt>
    <dgm:pt modelId="{33A2F38F-B452-4AC2-8369-6E63BE1CA3AF}" type="pres">
      <dgm:prSet presAssocID="{13FB8875-D101-406B-804C-A6645F77253D}" presName="hierChild3" presStyleCnt="0"/>
      <dgm:spPr/>
    </dgm:pt>
  </dgm:ptLst>
  <dgm:cxnLst>
    <dgm:cxn modelId="{A76FCB2F-3D8F-4CD0-8D89-74642F18C0A9}" type="presOf" srcId="{19F140DA-6099-4BB6-B575-9BF182D7DFE6}" destId="{80AC84E6-8A46-4BB6-BCFD-F66ACE770DED}" srcOrd="0" destOrd="0" presId="urn:microsoft.com/office/officeart/2005/8/layout/orgChart1"/>
    <dgm:cxn modelId="{E5171A16-3982-4468-8EE8-8E16540F09FD}" type="presOf" srcId="{13FB8875-D101-406B-804C-A6645F77253D}" destId="{9CE8A433-AAAC-49D3-AD4B-D5BD84EE940A}" srcOrd="1" destOrd="0" presId="urn:microsoft.com/office/officeart/2005/8/layout/orgChart1"/>
    <dgm:cxn modelId="{2D3E2317-CE7C-4E82-883C-D734FA4597F2}" type="presOf" srcId="{44FDD346-D087-4DB2-93F0-789B69340BD7}" destId="{A6AD8DC4-D673-4923-BFB8-F4F2E0DC7BAF}" srcOrd="0" destOrd="0" presId="urn:microsoft.com/office/officeart/2005/8/layout/orgChart1"/>
    <dgm:cxn modelId="{30278BE9-3706-4ADB-8B62-9D005EA85EF6}" type="presOf" srcId="{6063CD96-F7AF-4799-9EB3-902A7BE33185}" destId="{5961293F-64A8-4435-BA13-6AB25A33DD72}" srcOrd="0" destOrd="0" presId="urn:microsoft.com/office/officeart/2005/8/layout/orgChart1"/>
    <dgm:cxn modelId="{F92E6BC0-227D-4723-BF4C-7D970DCBD401}" srcId="{13FB8875-D101-406B-804C-A6645F77253D}" destId="{CCF5A6DB-13D5-4452-AD35-F694CC22BD08}" srcOrd="0" destOrd="0" parTransId="{6063CD96-F7AF-4799-9EB3-902A7BE33185}" sibTransId="{00A71A9E-3DE7-4CC1-BDFB-DF943EACEA8B}"/>
    <dgm:cxn modelId="{BB34F995-0204-44CB-9F1E-95F2C4548DCC}" type="presOf" srcId="{AAD8EF1C-174A-4CDF-A9EF-948E878011E0}" destId="{15FB97D1-EBDA-4EE4-9156-B8891727BDEE}" srcOrd="0" destOrd="0" presId="urn:microsoft.com/office/officeart/2005/8/layout/orgChart1"/>
    <dgm:cxn modelId="{99349F7E-04E4-4A56-8725-556B22851D35}" srcId="{CCF5A6DB-13D5-4452-AD35-F694CC22BD08}" destId="{AAD8EF1C-174A-4CDF-A9EF-948E878011E0}" srcOrd="0" destOrd="0" parTransId="{096B8A7A-C85D-4F81-BE5A-5C1DB998E069}" sibTransId="{61B987CF-FC25-4FD4-A94B-99D3522CD323}"/>
    <dgm:cxn modelId="{B0AD94C3-801D-4B49-9F46-AC745803F2D3}" type="presOf" srcId="{CCF5A6DB-13D5-4452-AD35-F694CC22BD08}" destId="{8FAB6D1D-E929-46E8-8B68-0410D658393C}" srcOrd="1" destOrd="0" presId="urn:microsoft.com/office/officeart/2005/8/layout/orgChart1"/>
    <dgm:cxn modelId="{3159B196-50AD-40A8-8CD2-662F8BC5685E}" type="presOf" srcId="{AAD8EF1C-174A-4CDF-A9EF-948E878011E0}" destId="{E2BD0326-4E40-4988-A075-93F2023F102E}" srcOrd="1" destOrd="0" presId="urn:microsoft.com/office/officeart/2005/8/layout/orgChart1"/>
    <dgm:cxn modelId="{AF8212A7-D958-4D6A-98E8-614311031719}" type="presOf" srcId="{FAD0B9B2-1BD2-4F28-9957-DF769C47FDAA}" destId="{D34987D0-68E5-47D7-BD42-9FEB7B2C0C4E}" srcOrd="1" destOrd="0" presId="urn:microsoft.com/office/officeart/2005/8/layout/orgChart1"/>
    <dgm:cxn modelId="{372823F4-70A9-4C66-88C3-3B2AEBF59CB5}" srcId="{44FDD346-D087-4DB2-93F0-789B69340BD7}" destId="{13FB8875-D101-406B-804C-A6645F77253D}" srcOrd="0" destOrd="0" parTransId="{1CE3CAE3-FFE8-4AB2-A077-347948910E03}" sibTransId="{C539997F-F142-490D-ACD7-B121A7EE550E}"/>
    <dgm:cxn modelId="{043D8BA4-E3F7-4F8A-BAB9-312F9954B57C}" type="presOf" srcId="{D9A5CD5B-80D4-4C38-A0BB-2699A98AF4D9}" destId="{25B0BC3C-6315-4B83-A254-08C0B7804845}" srcOrd="0" destOrd="0" presId="urn:microsoft.com/office/officeart/2005/8/layout/orgChart1"/>
    <dgm:cxn modelId="{4C5C9ACF-00B9-460D-BC4C-7D0EC3F64899}" srcId="{CCF5A6DB-13D5-4452-AD35-F694CC22BD08}" destId="{19F140DA-6099-4BB6-B575-9BF182D7DFE6}" srcOrd="1" destOrd="0" parTransId="{E7989B7B-0089-488A-8229-EF3EF272FF7D}" sibTransId="{CAF274D6-453F-4ECB-A460-B6C36C4BA4AF}"/>
    <dgm:cxn modelId="{562CC485-451A-4F20-8595-B6E2F6032013}" type="presOf" srcId="{096B8A7A-C85D-4F81-BE5A-5C1DB998E069}" destId="{28C57161-8C3F-479B-BC71-1B8074BFAB65}" srcOrd="0" destOrd="0" presId="urn:microsoft.com/office/officeart/2005/8/layout/orgChart1"/>
    <dgm:cxn modelId="{094E04E4-39BE-40EF-A0BB-B716A7E18BD4}" type="presOf" srcId="{CCF5A6DB-13D5-4452-AD35-F694CC22BD08}" destId="{22891B31-FA32-40E2-91E4-550B9C735F7F}" srcOrd="0" destOrd="0" presId="urn:microsoft.com/office/officeart/2005/8/layout/orgChart1"/>
    <dgm:cxn modelId="{BC7B44CF-ADC9-439D-942A-EA0E708D98A4}" type="presOf" srcId="{FAD0B9B2-1BD2-4F28-9957-DF769C47FDAA}" destId="{EC91746A-4D6B-434D-A058-9D973AFC4A16}" srcOrd="0" destOrd="0" presId="urn:microsoft.com/office/officeart/2005/8/layout/orgChart1"/>
    <dgm:cxn modelId="{FDE511A0-4B4D-4810-96E9-DDFFD326F0AF}" type="presOf" srcId="{2212EEB4-3205-43E5-B058-7B6FAD68F97C}" destId="{03897AF9-B3FD-4248-A98F-9F5691231526}" srcOrd="0" destOrd="0" presId="urn:microsoft.com/office/officeart/2005/8/layout/orgChart1"/>
    <dgm:cxn modelId="{B7D27B02-8189-4904-A3AC-7EB4772FE898}" type="presOf" srcId="{E7989B7B-0089-488A-8229-EF3EF272FF7D}" destId="{5922DFBA-AD74-4644-B946-EC89B4A51D25}" srcOrd="0" destOrd="0" presId="urn:microsoft.com/office/officeart/2005/8/layout/orgChart1"/>
    <dgm:cxn modelId="{B0F2DBC4-70FE-41E0-9E04-2C5D9FEA8745}" type="presOf" srcId="{13FB8875-D101-406B-804C-A6645F77253D}" destId="{0299B487-5A60-4C05-BE7B-04F4D6A7D414}" srcOrd="0" destOrd="0" presId="urn:microsoft.com/office/officeart/2005/8/layout/orgChart1"/>
    <dgm:cxn modelId="{08A23B3D-234E-4C3A-9C25-E46254B07606}" type="presOf" srcId="{110947D8-FD25-4108-BC6D-023614E5FD19}" destId="{A40164B9-72FE-4641-81CD-200D305ADA2D}" srcOrd="0" destOrd="0" presId="urn:microsoft.com/office/officeart/2005/8/layout/orgChart1"/>
    <dgm:cxn modelId="{CC1F5ED6-1C1D-45DB-93C3-AD70480DC2DE}" type="presOf" srcId="{110947D8-FD25-4108-BC6D-023614E5FD19}" destId="{250A587F-67C3-437D-A2DF-2C5862AD8735}" srcOrd="1" destOrd="0" presId="urn:microsoft.com/office/officeart/2005/8/layout/orgChart1"/>
    <dgm:cxn modelId="{5046719F-FEE6-4D8E-AC6E-4705D75E6B67}" type="presOf" srcId="{19F140DA-6099-4BB6-B575-9BF182D7DFE6}" destId="{EF0BD57C-5E5F-4AC3-93D0-389E8BE9C2AC}" srcOrd="1" destOrd="0" presId="urn:microsoft.com/office/officeart/2005/8/layout/orgChart1"/>
    <dgm:cxn modelId="{17056809-7A1B-416F-BF77-181F42132A8A}" srcId="{13FB8875-D101-406B-804C-A6645F77253D}" destId="{110947D8-FD25-4108-BC6D-023614E5FD19}" srcOrd="1" destOrd="0" parTransId="{2212EEB4-3205-43E5-B058-7B6FAD68F97C}" sibTransId="{D7805CCD-850E-4663-B767-E11CB045E67C}"/>
    <dgm:cxn modelId="{42DEA97B-83F6-44D1-BCAF-AB40F8B36FB3}" srcId="{110947D8-FD25-4108-BC6D-023614E5FD19}" destId="{FAD0B9B2-1BD2-4F28-9957-DF769C47FDAA}" srcOrd="0" destOrd="0" parTransId="{D9A5CD5B-80D4-4C38-A0BB-2699A98AF4D9}" sibTransId="{9FE23E57-6676-4655-BD84-F6C17EBED05B}"/>
    <dgm:cxn modelId="{43080856-4B79-4A9B-AEED-92D629C0896B}" type="presParOf" srcId="{A6AD8DC4-D673-4923-BFB8-F4F2E0DC7BAF}" destId="{E62FCFB9-A5C4-4DD0-BBDD-3316FD2CBF18}" srcOrd="0" destOrd="0" presId="urn:microsoft.com/office/officeart/2005/8/layout/orgChart1"/>
    <dgm:cxn modelId="{BF2515A5-C21A-4974-9FA9-CF969F6C1ED3}" type="presParOf" srcId="{E62FCFB9-A5C4-4DD0-BBDD-3316FD2CBF18}" destId="{482A0CC7-2BB5-4109-942F-21AD470554F0}" srcOrd="0" destOrd="0" presId="urn:microsoft.com/office/officeart/2005/8/layout/orgChart1"/>
    <dgm:cxn modelId="{FC367615-C41D-410B-AE12-31BB7EAE76F7}" type="presParOf" srcId="{482A0CC7-2BB5-4109-942F-21AD470554F0}" destId="{0299B487-5A60-4C05-BE7B-04F4D6A7D414}" srcOrd="0" destOrd="0" presId="urn:microsoft.com/office/officeart/2005/8/layout/orgChart1"/>
    <dgm:cxn modelId="{3E97B2F5-A256-412A-8414-D90F62A54129}" type="presParOf" srcId="{482A0CC7-2BB5-4109-942F-21AD470554F0}" destId="{9CE8A433-AAAC-49D3-AD4B-D5BD84EE940A}" srcOrd="1" destOrd="0" presId="urn:microsoft.com/office/officeart/2005/8/layout/orgChart1"/>
    <dgm:cxn modelId="{025DD71B-E802-40CA-84D8-C7EED5584422}" type="presParOf" srcId="{E62FCFB9-A5C4-4DD0-BBDD-3316FD2CBF18}" destId="{D4ECE21F-5080-4591-B969-C6D757F86187}" srcOrd="1" destOrd="0" presId="urn:microsoft.com/office/officeart/2005/8/layout/orgChart1"/>
    <dgm:cxn modelId="{0301F77F-42A6-463A-97ED-F66DA9924F85}" type="presParOf" srcId="{D4ECE21F-5080-4591-B969-C6D757F86187}" destId="{5961293F-64A8-4435-BA13-6AB25A33DD72}" srcOrd="0" destOrd="0" presId="urn:microsoft.com/office/officeart/2005/8/layout/orgChart1"/>
    <dgm:cxn modelId="{148DF357-A73B-46A0-A7C6-67BEE8375E6E}" type="presParOf" srcId="{D4ECE21F-5080-4591-B969-C6D757F86187}" destId="{AB2A5ED8-F58C-490A-BC74-1FC653B86D9C}" srcOrd="1" destOrd="0" presId="urn:microsoft.com/office/officeart/2005/8/layout/orgChart1"/>
    <dgm:cxn modelId="{D0E37212-6882-4AF3-9EBE-CFFFBA427727}" type="presParOf" srcId="{AB2A5ED8-F58C-490A-BC74-1FC653B86D9C}" destId="{EF971E92-3F40-4D70-8AC6-526581DD6175}" srcOrd="0" destOrd="0" presId="urn:microsoft.com/office/officeart/2005/8/layout/orgChart1"/>
    <dgm:cxn modelId="{D381A69A-C993-4B37-9517-F4F0266CADFE}" type="presParOf" srcId="{EF971E92-3F40-4D70-8AC6-526581DD6175}" destId="{22891B31-FA32-40E2-91E4-550B9C735F7F}" srcOrd="0" destOrd="0" presId="urn:microsoft.com/office/officeart/2005/8/layout/orgChart1"/>
    <dgm:cxn modelId="{50957CE6-EB62-46BA-804B-BB57C3256E6C}" type="presParOf" srcId="{EF971E92-3F40-4D70-8AC6-526581DD6175}" destId="{8FAB6D1D-E929-46E8-8B68-0410D658393C}" srcOrd="1" destOrd="0" presId="urn:microsoft.com/office/officeart/2005/8/layout/orgChart1"/>
    <dgm:cxn modelId="{470EF409-AB3F-4FD6-85D4-1A491D168C1D}" type="presParOf" srcId="{AB2A5ED8-F58C-490A-BC74-1FC653B86D9C}" destId="{82BAFF8C-1FCC-469E-8536-B4A36983AB9B}" srcOrd="1" destOrd="0" presId="urn:microsoft.com/office/officeart/2005/8/layout/orgChart1"/>
    <dgm:cxn modelId="{67FC4EC3-A36D-411C-BC93-B1D4F660528C}" type="presParOf" srcId="{82BAFF8C-1FCC-469E-8536-B4A36983AB9B}" destId="{28C57161-8C3F-479B-BC71-1B8074BFAB65}" srcOrd="0" destOrd="0" presId="urn:microsoft.com/office/officeart/2005/8/layout/orgChart1"/>
    <dgm:cxn modelId="{CFD0FCBB-0F83-4318-B28B-548A536CBC7B}" type="presParOf" srcId="{82BAFF8C-1FCC-469E-8536-B4A36983AB9B}" destId="{E59012D7-2BC7-4095-A173-8A740EE9B4BD}" srcOrd="1" destOrd="0" presId="urn:microsoft.com/office/officeart/2005/8/layout/orgChart1"/>
    <dgm:cxn modelId="{0423D54F-BA73-438B-8028-A6F4FA22AE27}" type="presParOf" srcId="{E59012D7-2BC7-4095-A173-8A740EE9B4BD}" destId="{6D7E9D81-E7D3-4144-A8B9-51EB506C089C}" srcOrd="0" destOrd="0" presId="urn:microsoft.com/office/officeart/2005/8/layout/orgChart1"/>
    <dgm:cxn modelId="{64C4DEB5-4B29-4E86-B721-A982C792351D}" type="presParOf" srcId="{6D7E9D81-E7D3-4144-A8B9-51EB506C089C}" destId="{15FB97D1-EBDA-4EE4-9156-B8891727BDEE}" srcOrd="0" destOrd="0" presId="urn:microsoft.com/office/officeart/2005/8/layout/orgChart1"/>
    <dgm:cxn modelId="{DB5F9174-0C44-482D-9274-8A8AD1581A83}" type="presParOf" srcId="{6D7E9D81-E7D3-4144-A8B9-51EB506C089C}" destId="{E2BD0326-4E40-4988-A075-93F2023F102E}" srcOrd="1" destOrd="0" presId="urn:microsoft.com/office/officeart/2005/8/layout/orgChart1"/>
    <dgm:cxn modelId="{27AE1C88-B217-4817-A036-114137E5965F}" type="presParOf" srcId="{E59012D7-2BC7-4095-A173-8A740EE9B4BD}" destId="{3B34E109-38D9-4777-93CB-DF3A153D537E}" srcOrd="1" destOrd="0" presId="urn:microsoft.com/office/officeart/2005/8/layout/orgChart1"/>
    <dgm:cxn modelId="{A8DBDBC3-3F3B-4A14-9DAB-464C25D4D5A3}" type="presParOf" srcId="{E59012D7-2BC7-4095-A173-8A740EE9B4BD}" destId="{E6AD400A-9100-495D-8370-B64E71C47DB0}" srcOrd="2" destOrd="0" presId="urn:microsoft.com/office/officeart/2005/8/layout/orgChart1"/>
    <dgm:cxn modelId="{915189C1-9AEB-4D1D-A341-79FCCE4D170B}" type="presParOf" srcId="{82BAFF8C-1FCC-469E-8536-B4A36983AB9B}" destId="{5922DFBA-AD74-4644-B946-EC89B4A51D25}" srcOrd="2" destOrd="0" presId="urn:microsoft.com/office/officeart/2005/8/layout/orgChart1"/>
    <dgm:cxn modelId="{40E21DBF-70F4-40FF-B7B0-7859FAAE9C7C}" type="presParOf" srcId="{82BAFF8C-1FCC-469E-8536-B4A36983AB9B}" destId="{64A9F6D4-E459-4ABB-B923-602C99F9954B}" srcOrd="3" destOrd="0" presId="urn:microsoft.com/office/officeart/2005/8/layout/orgChart1"/>
    <dgm:cxn modelId="{35559221-793E-4754-9091-07C89F441A74}" type="presParOf" srcId="{64A9F6D4-E459-4ABB-B923-602C99F9954B}" destId="{36FAAC9D-927F-4D53-8DB7-4D11B122B143}" srcOrd="0" destOrd="0" presId="urn:microsoft.com/office/officeart/2005/8/layout/orgChart1"/>
    <dgm:cxn modelId="{93BEBDFB-CA7C-47F7-8BC6-1F67B93482EB}" type="presParOf" srcId="{36FAAC9D-927F-4D53-8DB7-4D11B122B143}" destId="{80AC84E6-8A46-4BB6-BCFD-F66ACE770DED}" srcOrd="0" destOrd="0" presId="urn:microsoft.com/office/officeart/2005/8/layout/orgChart1"/>
    <dgm:cxn modelId="{4E65E038-61F9-4056-A055-54B5EE5EEB5E}" type="presParOf" srcId="{36FAAC9D-927F-4D53-8DB7-4D11B122B143}" destId="{EF0BD57C-5E5F-4AC3-93D0-389E8BE9C2AC}" srcOrd="1" destOrd="0" presId="urn:microsoft.com/office/officeart/2005/8/layout/orgChart1"/>
    <dgm:cxn modelId="{06E1FD4D-3D7B-4278-B363-C621A18FB526}" type="presParOf" srcId="{64A9F6D4-E459-4ABB-B923-602C99F9954B}" destId="{3BE47B59-EA74-4036-ACEC-C1424D002B19}" srcOrd="1" destOrd="0" presId="urn:microsoft.com/office/officeart/2005/8/layout/orgChart1"/>
    <dgm:cxn modelId="{8DEF5136-576E-4567-8B13-0F299E1F7625}" type="presParOf" srcId="{64A9F6D4-E459-4ABB-B923-602C99F9954B}" destId="{3A2F88D5-258E-45E9-B8DF-3746DE00CE7C}" srcOrd="2" destOrd="0" presId="urn:microsoft.com/office/officeart/2005/8/layout/orgChart1"/>
    <dgm:cxn modelId="{A344A160-665B-483C-8410-4253A6CDA67D}" type="presParOf" srcId="{AB2A5ED8-F58C-490A-BC74-1FC653B86D9C}" destId="{B097B892-16DE-4D17-862A-9A8C7B9B08DF}" srcOrd="2" destOrd="0" presId="urn:microsoft.com/office/officeart/2005/8/layout/orgChart1"/>
    <dgm:cxn modelId="{3ABFF122-2848-488C-BDE2-D8236F35A1FA}" type="presParOf" srcId="{D4ECE21F-5080-4591-B969-C6D757F86187}" destId="{03897AF9-B3FD-4248-A98F-9F5691231526}" srcOrd="2" destOrd="0" presId="urn:microsoft.com/office/officeart/2005/8/layout/orgChart1"/>
    <dgm:cxn modelId="{1E5811AB-6C5B-4A01-AFE1-6E6905032107}" type="presParOf" srcId="{D4ECE21F-5080-4591-B969-C6D757F86187}" destId="{08A4CEC4-E3AA-4E7E-87AC-BF959B91FEB9}" srcOrd="3" destOrd="0" presId="urn:microsoft.com/office/officeart/2005/8/layout/orgChart1"/>
    <dgm:cxn modelId="{5258D0A2-1F5C-43E5-870B-614807983753}" type="presParOf" srcId="{08A4CEC4-E3AA-4E7E-87AC-BF959B91FEB9}" destId="{B6E8FBF2-6370-476E-9A43-9A7CB7A3A5A1}" srcOrd="0" destOrd="0" presId="urn:microsoft.com/office/officeart/2005/8/layout/orgChart1"/>
    <dgm:cxn modelId="{7ECAB7EF-34E8-47B4-BD6B-9C7A779A238B}" type="presParOf" srcId="{B6E8FBF2-6370-476E-9A43-9A7CB7A3A5A1}" destId="{A40164B9-72FE-4641-81CD-200D305ADA2D}" srcOrd="0" destOrd="0" presId="urn:microsoft.com/office/officeart/2005/8/layout/orgChart1"/>
    <dgm:cxn modelId="{77ACA39E-0E68-4EF0-B35A-EB5FCD246377}" type="presParOf" srcId="{B6E8FBF2-6370-476E-9A43-9A7CB7A3A5A1}" destId="{250A587F-67C3-437D-A2DF-2C5862AD8735}" srcOrd="1" destOrd="0" presId="urn:microsoft.com/office/officeart/2005/8/layout/orgChart1"/>
    <dgm:cxn modelId="{CC288BD3-8F0A-42B8-9F44-0D6CEECE5F25}" type="presParOf" srcId="{08A4CEC4-E3AA-4E7E-87AC-BF959B91FEB9}" destId="{021A15EB-DF3D-44B5-9FB0-B079108C0E13}" srcOrd="1" destOrd="0" presId="urn:microsoft.com/office/officeart/2005/8/layout/orgChart1"/>
    <dgm:cxn modelId="{5D673177-BD24-425F-916D-4310581A99C2}" type="presParOf" srcId="{021A15EB-DF3D-44B5-9FB0-B079108C0E13}" destId="{25B0BC3C-6315-4B83-A254-08C0B7804845}" srcOrd="0" destOrd="0" presId="urn:microsoft.com/office/officeart/2005/8/layout/orgChart1"/>
    <dgm:cxn modelId="{14AA322E-7444-4707-AAFF-35929204CE4E}" type="presParOf" srcId="{021A15EB-DF3D-44B5-9FB0-B079108C0E13}" destId="{AEFFEA41-F966-49F2-B5A6-072E4B7383FD}" srcOrd="1" destOrd="0" presId="urn:microsoft.com/office/officeart/2005/8/layout/orgChart1"/>
    <dgm:cxn modelId="{E72D28C0-B7B0-4EA0-8DA7-5A34D708E89C}" type="presParOf" srcId="{AEFFEA41-F966-49F2-B5A6-072E4B7383FD}" destId="{8880EBC3-B8A1-4C09-86BB-0EC7D3C0A7AB}" srcOrd="0" destOrd="0" presId="urn:microsoft.com/office/officeart/2005/8/layout/orgChart1"/>
    <dgm:cxn modelId="{1FB33166-655D-486A-919A-865C59F0844F}" type="presParOf" srcId="{8880EBC3-B8A1-4C09-86BB-0EC7D3C0A7AB}" destId="{EC91746A-4D6B-434D-A058-9D973AFC4A16}" srcOrd="0" destOrd="0" presId="urn:microsoft.com/office/officeart/2005/8/layout/orgChart1"/>
    <dgm:cxn modelId="{01BF80F1-D8ED-4141-BCBF-50FD61CF8830}" type="presParOf" srcId="{8880EBC3-B8A1-4C09-86BB-0EC7D3C0A7AB}" destId="{D34987D0-68E5-47D7-BD42-9FEB7B2C0C4E}" srcOrd="1" destOrd="0" presId="urn:microsoft.com/office/officeart/2005/8/layout/orgChart1"/>
    <dgm:cxn modelId="{EAA4D80B-F3BD-4649-BF18-719489C435E6}" type="presParOf" srcId="{AEFFEA41-F966-49F2-B5A6-072E4B7383FD}" destId="{D8EF51A5-6EBF-43A0-B38B-A9F59ED3932A}" srcOrd="1" destOrd="0" presId="urn:microsoft.com/office/officeart/2005/8/layout/orgChart1"/>
    <dgm:cxn modelId="{5B539BA8-CB16-4830-AB16-60CAF2E925EC}" type="presParOf" srcId="{AEFFEA41-F966-49F2-B5A6-072E4B7383FD}" destId="{771ABBD1-1DDE-4755-86D6-4E32CE5A60B8}" srcOrd="2" destOrd="0" presId="urn:microsoft.com/office/officeart/2005/8/layout/orgChart1"/>
    <dgm:cxn modelId="{3615AB34-BC87-4BBA-8AE2-0B659E61CBD1}" type="presParOf" srcId="{08A4CEC4-E3AA-4E7E-87AC-BF959B91FEB9}" destId="{518DE517-6E93-4177-9B73-7AC91ED6F338}" srcOrd="2" destOrd="0" presId="urn:microsoft.com/office/officeart/2005/8/layout/orgChart1"/>
    <dgm:cxn modelId="{2BEE60F4-D880-4798-8CAA-3D3864B474AC}" type="presParOf" srcId="{E62FCFB9-A5C4-4DD0-BBDD-3316FD2CBF18}" destId="{33A2F38F-B452-4AC2-8369-6E63BE1CA3A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9FF0-6914-4CA6-BD73-5A8F6E80759C}" type="datetimeFigureOut">
              <a:rPr lang="pl-PL" smtClean="0"/>
              <a:t>2019-06-18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DB91-243E-462A-AEE3-11DCC37F2D4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2019-06-18T07:39:24Z</dcterms:created>
  <dcterms:modified xsi:type="dcterms:W3CDTF">2019-06-18T07:41:40Z</dcterms:modified>
</cp:coreProperties>
</file>