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9CF925-64EB-405C-ADFA-2CE13E526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C45E06-02E7-4D5F-8256-25073E692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4FB0DB-1691-4E16-B303-A2544C46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92744D-3AB9-475A-95B2-891E6573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A91387-0E8E-4BB0-9703-7C57862A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15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5BF29-BB90-4CEE-A092-F7DD61D3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2ED9B16-2493-4447-B5CF-F477B938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60A638-2422-4992-8143-E8E3536F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878346-4D33-456C-92BD-8D74A9AF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CBDFF0-B2F2-4A53-96C4-63E02397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13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5025839-AF7C-4033-81BF-63673CED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3487E9A-0B53-4F33-8719-75C7991C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EFD097-8B05-43EB-B028-CC5A4566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79EE9C-BC93-400A-BBC8-08663F26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C19443-83DE-43B9-A9A1-36693B7D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24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DDDE3-19D4-457F-BA3A-F3C273A3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741BD-3E55-4468-AA90-A1402019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750495-FC63-4D97-B060-74F1C822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469A63-C4F9-4339-99C6-E241FD2F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3A9042-F0E0-4A99-913D-B08812F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62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736E8-F910-459C-A57D-F9C1F227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C80857-E284-44C8-8740-C6EF6364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318E19-87A4-44FC-A839-C11A454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8A5C86-470D-4FAF-A05B-A50110C7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16D7E2-350C-454D-A7BE-B7FD4C96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23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1FB360-D7AC-4C51-899F-A93CB11B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64ABF-62CC-4B2E-8F99-2E8E02CF6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A5FECD-776B-4A22-A060-1BCF0A33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9CB528-7B59-4D1D-8531-A1603A9C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351F06-2280-4BE7-B193-CF68AA5E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375FFD-639F-4FF4-B5C0-A300D8FC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0E92D-DE34-40C9-B3D4-72C9849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5B9C3F-5A53-4BFA-95C8-C821467D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F40EF5-1D32-4550-934A-F70FA26A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7AF6D41-BD8A-48CD-94F8-FA448FB5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394AA7-1416-4718-9995-BAA82D6AB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FDFADB-590E-49C6-A64C-702397EA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6A171EF-42C3-466C-818C-574E7548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94CEA66-3EAD-4FBC-BC17-D6DBABC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6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855D85-8F53-4B67-BA5D-D92EAF27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38FBA94-21D5-4FAD-A71E-5B0279E3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D444D1-1115-412D-946E-8FCEA1E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DE7DC5-2B84-4B7C-A8C6-4FABBCA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2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B1EDBB-DE8A-417D-B4AA-9E939BA5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53EF62F-AB26-40E9-9088-0E25869C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83F7E9-0695-4B72-98F9-58F1A08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894C10-3725-47DD-B4D4-E5FFA028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0AAA68-68AB-4AF5-A3D1-2B85FCD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DC93B0-3B67-49DC-81A6-5C9989B0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FB13CB-93DE-4B36-B0A8-D411299D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462A14-55D7-4AFA-88A9-E7ABE24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BD1BE6-A9F1-409A-8924-4E411A61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14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9AC729-B917-4EDA-A3C7-A3F5D62C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9D1F3F-305B-447D-A647-3CC0C2F4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F8945A-9AB4-4345-8DFB-AB66C6DB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D64095-5ED8-4682-842F-67049B78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9C8BA7-348E-42E1-89C6-EA27293E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B51D3-B01D-413E-9D9F-FC3F8E2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0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635AAA-B7CE-4726-A1E9-F413AF6F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66C2FB-E86E-40E9-B705-55F6E341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9D7EA6-432B-4C5B-B8A1-615AB776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9811-87E4-48C5-87B7-48C1106F597B}" type="datetimeFigureOut">
              <a:rPr lang="hu-HU" smtClean="0"/>
              <a:t>2021. 07. 12.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5A9914-6320-4A5F-B5AB-A46065EB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E92065-D567-4E29-8C35-0E9A76381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25C8-629F-4EA9-ADD1-1C3AF29A7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6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16C9D-CF35-4A19-924B-8693812B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1320F-C441-4977-A566-C14C29A0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9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FC3F76-B490-4676-941C-B9C45BC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923195-1A64-4F43-94DB-56A9EA62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9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1</vt:lpstr>
      <vt:lpstr>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6</cp:revision>
  <dcterms:created xsi:type="dcterms:W3CDTF">2021-07-09T10:50:13Z</dcterms:created>
  <dcterms:modified xsi:type="dcterms:W3CDTF">2021-07-12T09:59:37Z</dcterms:modified>
</cp:coreProperties>
</file>