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C45EA-53F5-4971-A18A-EA5819E70A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56E5D4C-E069-4769-B83B-2958CE498A5F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C51E70DA-67EB-4D98-9273-029BE0956B76}" type="parTrans" cxnId="{78D9F027-0021-4F7C-83C4-9F619045CBB7}">
      <dgm:prSet/>
      <dgm:spPr/>
      <dgm:t>
        <a:bodyPr/>
        <a:lstStyle/>
        <a:p>
          <a:endParaRPr lang="pl-PL"/>
        </a:p>
      </dgm:t>
    </dgm:pt>
    <dgm:pt modelId="{DBC5EC13-D6B2-4497-96F1-D99FE3A79325}" type="sibTrans" cxnId="{78D9F027-0021-4F7C-83C4-9F619045CBB7}">
      <dgm:prSet/>
      <dgm:spPr/>
      <dgm:t>
        <a:bodyPr/>
        <a:lstStyle/>
        <a:p>
          <a:endParaRPr lang="pl-PL"/>
        </a:p>
      </dgm:t>
    </dgm:pt>
    <dgm:pt modelId="{E4B31902-BD3B-4813-A20D-EFB1BBE2C630}">
      <dgm:prSet phldrT="[Text]"/>
      <dgm:spPr/>
      <dgm:t>
        <a:bodyPr/>
        <a:lstStyle/>
        <a:p>
          <a:r>
            <a:rPr lang="pl-PL" dirty="0" smtClean="0"/>
            <a:t>B1</a:t>
          </a:r>
          <a:endParaRPr lang="pl-PL" dirty="0"/>
        </a:p>
      </dgm:t>
    </dgm:pt>
    <dgm:pt modelId="{0E58B080-B39B-40DF-AFC7-3101D7A38652}" type="parTrans" cxnId="{344BD31A-D029-4F67-A2AC-358FF10DF00C}">
      <dgm:prSet/>
      <dgm:spPr/>
      <dgm:t>
        <a:bodyPr/>
        <a:lstStyle/>
        <a:p>
          <a:endParaRPr lang="pl-PL"/>
        </a:p>
      </dgm:t>
    </dgm:pt>
    <dgm:pt modelId="{158774D7-4741-42FF-85B9-B73C748DAA3C}" type="sibTrans" cxnId="{344BD31A-D029-4F67-A2AC-358FF10DF00C}">
      <dgm:prSet/>
      <dgm:spPr/>
      <dgm:t>
        <a:bodyPr/>
        <a:lstStyle/>
        <a:p>
          <a:endParaRPr lang="pl-PL"/>
        </a:p>
      </dgm:t>
    </dgm:pt>
    <dgm:pt modelId="{FCD9F049-07D8-4EF4-8F64-52B700038CEF}">
      <dgm:prSet phldrT="[Text]"/>
      <dgm:spPr/>
      <dgm:t>
        <a:bodyPr/>
        <a:lstStyle/>
        <a:p>
          <a:r>
            <a:rPr lang="pl-PL" dirty="0" smtClean="0"/>
            <a:t>B2</a:t>
          </a:r>
          <a:endParaRPr lang="pl-PL" dirty="0"/>
        </a:p>
      </dgm:t>
    </dgm:pt>
    <dgm:pt modelId="{3D984C23-B427-4433-9016-D5D82B0C66B9}" type="parTrans" cxnId="{F36528D6-AA99-4F00-B40D-043A72DB5B92}">
      <dgm:prSet/>
      <dgm:spPr/>
      <dgm:t>
        <a:bodyPr/>
        <a:lstStyle/>
        <a:p>
          <a:endParaRPr lang="pl-PL"/>
        </a:p>
      </dgm:t>
    </dgm:pt>
    <dgm:pt modelId="{B344A02E-B914-41F4-804A-96203B4E2496}" type="sibTrans" cxnId="{F36528D6-AA99-4F00-B40D-043A72DB5B92}">
      <dgm:prSet/>
      <dgm:spPr/>
      <dgm:t>
        <a:bodyPr/>
        <a:lstStyle/>
        <a:p>
          <a:endParaRPr lang="pl-PL"/>
        </a:p>
      </dgm:t>
    </dgm:pt>
    <dgm:pt modelId="{CE39F15F-096C-44EE-B338-24165E3DCC25}">
      <dgm:prSet phldrT="[Text]"/>
      <dgm:spPr/>
      <dgm:t>
        <a:bodyPr/>
        <a:lstStyle/>
        <a:p>
          <a:r>
            <a:rPr lang="pl-PL" dirty="0" smtClean="0"/>
            <a:t>C3</a:t>
          </a:r>
          <a:endParaRPr lang="pl-PL" dirty="0"/>
        </a:p>
      </dgm:t>
    </dgm:pt>
    <dgm:pt modelId="{BC0DF816-B4A1-4F8E-B4DA-84CAA6B87D87}" type="parTrans" cxnId="{B70F2FDA-5D03-48D9-848C-563D946BE901}">
      <dgm:prSet/>
      <dgm:spPr/>
      <dgm:t>
        <a:bodyPr/>
        <a:lstStyle/>
        <a:p>
          <a:endParaRPr lang="pl-PL"/>
        </a:p>
      </dgm:t>
    </dgm:pt>
    <dgm:pt modelId="{1493D5D5-8060-4C0F-A908-237CD595A027}" type="sibTrans" cxnId="{B70F2FDA-5D03-48D9-848C-563D946BE901}">
      <dgm:prSet/>
      <dgm:spPr/>
      <dgm:t>
        <a:bodyPr/>
        <a:lstStyle/>
        <a:p>
          <a:endParaRPr lang="pl-PL"/>
        </a:p>
      </dgm:t>
    </dgm:pt>
    <dgm:pt modelId="{C0BE8083-A5FA-40E8-B1EF-10921395EC6D}">
      <dgm:prSet phldrT="[Text]"/>
      <dgm:spPr/>
      <dgm:t>
        <a:bodyPr/>
        <a:lstStyle/>
        <a:p>
          <a:r>
            <a:rPr lang="pl-PL" dirty="0" smtClean="0"/>
            <a:t>C1</a:t>
          </a:r>
          <a:endParaRPr lang="pl-PL" dirty="0"/>
        </a:p>
      </dgm:t>
    </dgm:pt>
    <dgm:pt modelId="{E800D1F0-C39C-4F62-A3DD-6412947B68FF}" type="parTrans" cxnId="{DFC4208B-ECC3-477E-86FC-DA812BE73BAF}">
      <dgm:prSet/>
      <dgm:spPr/>
      <dgm:t>
        <a:bodyPr/>
        <a:lstStyle/>
        <a:p>
          <a:endParaRPr lang="pl-PL"/>
        </a:p>
      </dgm:t>
    </dgm:pt>
    <dgm:pt modelId="{94C4F142-F9B4-443C-9D2F-6B72C8AB6574}" type="sibTrans" cxnId="{DFC4208B-ECC3-477E-86FC-DA812BE73BAF}">
      <dgm:prSet/>
      <dgm:spPr/>
      <dgm:t>
        <a:bodyPr/>
        <a:lstStyle/>
        <a:p>
          <a:endParaRPr lang="pl-PL"/>
        </a:p>
      </dgm:t>
    </dgm:pt>
    <dgm:pt modelId="{BC291AF5-61C0-48A5-9292-7EBAEF367049}">
      <dgm:prSet phldrT="[Text]"/>
      <dgm:spPr/>
      <dgm:t>
        <a:bodyPr/>
        <a:lstStyle/>
        <a:p>
          <a:r>
            <a:rPr lang="pl-PL" dirty="0" smtClean="0"/>
            <a:t>C2</a:t>
          </a:r>
          <a:endParaRPr lang="pl-PL" dirty="0"/>
        </a:p>
      </dgm:t>
    </dgm:pt>
    <dgm:pt modelId="{B306E57E-DE31-470E-A8FF-C2D397E7EF35}" type="parTrans" cxnId="{B68DFBAE-8ADE-4649-BF45-464874BFAA43}">
      <dgm:prSet/>
      <dgm:spPr/>
      <dgm:t>
        <a:bodyPr/>
        <a:lstStyle/>
        <a:p>
          <a:endParaRPr lang="pl-PL"/>
        </a:p>
      </dgm:t>
    </dgm:pt>
    <dgm:pt modelId="{05373191-5908-4014-BE60-6BB67B4AED2C}" type="sibTrans" cxnId="{B68DFBAE-8ADE-4649-BF45-464874BFAA43}">
      <dgm:prSet/>
      <dgm:spPr/>
      <dgm:t>
        <a:bodyPr/>
        <a:lstStyle/>
        <a:p>
          <a:endParaRPr lang="pl-PL"/>
        </a:p>
      </dgm:t>
    </dgm:pt>
    <dgm:pt modelId="{BB9946AE-7934-4788-8659-816F5536921F}">
      <dgm:prSet phldrT="[Text]"/>
      <dgm:spPr/>
      <dgm:t>
        <a:bodyPr/>
        <a:lstStyle/>
        <a:p>
          <a:r>
            <a:rPr lang="pl-PL" dirty="0" smtClean="0"/>
            <a:t>D1</a:t>
          </a:r>
          <a:endParaRPr lang="pl-PL" dirty="0"/>
        </a:p>
      </dgm:t>
    </dgm:pt>
    <dgm:pt modelId="{A989FFE7-DE40-44C0-9365-44E51113CAB6}" type="parTrans" cxnId="{88051D40-0675-4F29-AC31-AD77F20F8AB7}">
      <dgm:prSet/>
      <dgm:spPr/>
      <dgm:t>
        <a:bodyPr/>
        <a:lstStyle/>
        <a:p>
          <a:endParaRPr lang="pl-PL"/>
        </a:p>
      </dgm:t>
    </dgm:pt>
    <dgm:pt modelId="{C327A5CD-54C4-4599-A3A1-1FA3BBF5C09B}" type="sibTrans" cxnId="{88051D40-0675-4F29-AC31-AD77F20F8AB7}">
      <dgm:prSet/>
      <dgm:spPr/>
      <dgm:t>
        <a:bodyPr/>
        <a:lstStyle/>
        <a:p>
          <a:endParaRPr lang="pl-PL"/>
        </a:p>
      </dgm:t>
    </dgm:pt>
    <dgm:pt modelId="{28CC5299-99F9-4E15-8DDD-4D6FC146F1FF}">
      <dgm:prSet phldrT="[Text]"/>
      <dgm:spPr/>
      <dgm:t>
        <a:bodyPr/>
        <a:lstStyle/>
        <a:p>
          <a:r>
            <a:rPr lang="pl-PL" dirty="0" smtClean="0"/>
            <a:t>D2</a:t>
          </a:r>
          <a:endParaRPr lang="pl-PL" dirty="0"/>
        </a:p>
      </dgm:t>
    </dgm:pt>
    <dgm:pt modelId="{92B280CE-896A-41E2-B67B-D79B8D1E6BA2}" type="parTrans" cxnId="{929803E6-55D2-4BDF-8CA1-6D9A83E660BF}">
      <dgm:prSet/>
      <dgm:spPr/>
      <dgm:t>
        <a:bodyPr/>
        <a:lstStyle/>
        <a:p>
          <a:endParaRPr lang="pl-PL"/>
        </a:p>
      </dgm:t>
    </dgm:pt>
    <dgm:pt modelId="{43AA7FE3-2FB0-4E00-B5F7-624B8FA5D11E}" type="sibTrans" cxnId="{929803E6-55D2-4BDF-8CA1-6D9A83E660BF}">
      <dgm:prSet/>
      <dgm:spPr/>
      <dgm:t>
        <a:bodyPr/>
        <a:lstStyle/>
        <a:p>
          <a:endParaRPr lang="pl-PL"/>
        </a:p>
      </dgm:t>
    </dgm:pt>
    <dgm:pt modelId="{269FA7A6-5E74-454F-8F97-74856661C3F0}">
      <dgm:prSet phldrT="[Text]"/>
      <dgm:spPr/>
      <dgm:t>
        <a:bodyPr/>
        <a:lstStyle/>
        <a:p>
          <a:r>
            <a:rPr lang="pl-PL" dirty="0" smtClean="0"/>
            <a:t>C4</a:t>
          </a:r>
          <a:endParaRPr lang="pl-PL" dirty="0"/>
        </a:p>
      </dgm:t>
    </dgm:pt>
    <dgm:pt modelId="{80DFFAFF-0C5E-4CB7-A9F3-EF484E572434}" type="parTrans" cxnId="{AB5FA34B-2F3C-4A7B-BBD8-7F2B8EF19ECA}">
      <dgm:prSet/>
      <dgm:spPr/>
      <dgm:t>
        <a:bodyPr/>
        <a:lstStyle/>
        <a:p>
          <a:endParaRPr lang="pl-PL"/>
        </a:p>
      </dgm:t>
    </dgm:pt>
    <dgm:pt modelId="{A6E243B9-2B7D-4FA7-872B-1078A6AE435A}" type="sibTrans" cxnId="{AB5FA34B-2F3C-4A7B-BBD8-7F2B8EF19ECA}">
      <dgm:prSet/>
      <dgm:spPr/>
      <dgm:t>
        <a:bodyPr/>
        <a:lstStyle/>
        <a:p>
          <a:endParaRPr lang="pl-PL"/>
        </a:p>
      </dgm:t>
    </dgm:pt>
    <dgm:pt modelId="{0AFF9F91-5511-42E2-B74D-713443EB801A}" type="pres">
      <dgm:prSet presAssocID="{2BFC45EA-53F5-4971-A18A-EA5819E70A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84596-D68B-4C6B-996E-3BAA4053CB40}" type="pres">
      <dgm:prSet presAssocID="{E56E5D4C-E069-4769-B83B-2958CE498A5F}" presName="hierRoot1" presStyleCnt="0">
        <dgm:presLayoutVars>
          <dgm:hierBranch val="init"/>
        </dgm:presLayoutVars>
      </dgm:prSet>
      <dgm:spPr/>
    </dgm:pt>
    <dgm:pt modelId="{B232F38C-79E6-479B-8683-EA2B6E07753F}" type="pres">
      <dgm:prSet presAssocID="{E56E5D4C-E069-4769-B83B-2958CE498A5F}" presName="rootComposite1" presStyleCnt="0"/>
      <dgm:spPr/>
    </dgm:pt>
    <dgm:pt modelId="{26009757-8759-4DE1-803D-D1F575ACE2B6}" type="pres">
      <dgm:prSet presAssocID="{E56E5D4C-E069-4769-B83B-2958CE498A5F}" presName="rootText1" presStyleLbl="node0" presStyleIdx="0" presStyleCnt="1">
        <dgm:presLayoutVars>
          <dgm:chPref val="3"/>
        </dgm:presLayoutVars>
      </dgm:prSet>
      <dgm:spPr/>
    </dgm:pt>
    <dgm:pt modelId="{457F02C6-5283-445A-95F5-803CEDA082E6}" type="pres">
      <dgm:prSet presAssocID="{E56E5D4C-E069-4769-B83B-2958CE498A5F}" presName="rootConnector1" presStyleLbl="node1" presStyleIdx="0" presStyleCnt="0"/>
      <dgm:spPr/>
    </dgm:pt>
    <dgm:pt modelId="{D20629DC-E960-4797-BA5B-00B7D2CD4654}" type="pres">
      <dgm:prSet presAssocID="{E56E5D4C-E069-4769-B83B-2958CE498A5F}" presName="hierChild2" presStyleCnt="0"/>
      <dgm:spPr/>
    </dgm:pt>
    <dgm:pt modelId="{A13C7F40-D3F3-4778-AD7E-2A75902D0F84}" type="pres">
      <dgm:prSet presAssocID="{0E58B080-B39B-40DF-AFC7-3101D7A38652}" presName="Name37" presStyleLbl="parChTrans1D2" presStyleIdx="0" presStyleCnt="2"/>
      <dgm:spPr/>
    </dgm:pt>
    <dgm:pt modelId="{6F88AE4D-25A5-42D9-ACAB-078C466386A4}" type="pres">
      <dgm:prSet presAssocID="{E4B31902-BD3B-4813-A20D-EFB1BBE2C630}" presName="hierRoot2" presStyleCnt="0">
        <dgm:presLayoutVars>
          <dgm:hierBranch val="init"/>
        </dgm:presLayoutVars>
      </dgm:prSet>
      <dgm:spPr/>
    </dgm:pt>
    <dgm:pt modelId="{C024C1FA-BC03-451E-8CDD-D77651981E86}" type="pres">
      <dgm:prSet presAssocID="{E4B31902-BD3B-4813-A20D-EFB1BBE2C630}" presName="rootComposite" presStyleCnt="0"/>
      <dgm:spPr/>
    </dgm:pt>
    <dgm:pt modelId="{20E12F26-D7BB-4BF8-BF7A-0301677A13E2}" type="pres">
      <dgm:prSet presAssocID="{E4B31902-BD3B-4813-A20D-EFB1BBE2C630}" presName="rootText" presStyleLbl="node2" presStyleIdx="0" presStyleCnt="2">
        <dgm:presLayoutVars>
          <dgm:chPref val="3"/>
        </dgm:presLayoutVars>
      </dgm:prSet>
      <dgm:spPr/>
    </dgm:pt>
    <dgm:pt modelId="{003BCEF7-D5D8-4805-BE4D-F856A30E2333}" type="pres">
      <dgm:prSet presAssocID="{E4B31902-BD3B-4813-A20D-EFB1BBE2C630}" presName="rootConnector" presStyleLbl="node2" presStyleIdx="0" presStyleCnt="2"/>
      <dgm:spPr/>
    </dgm:pt>
    <dgm:pt modelId="{AD58BC94-3FC8-45CB-BD15-603AEE9DB23E}" type="pres">
      <dgm:prSet presAssocID="{E4B31902-BD3B-4813-A20D-EFB1BBE2C630}" presName="hierChild4" presStyleCnt="0"/>
      <dgm:spPr/>
    </dgm:pt>
    <dgm:pt modelId="{7050040D-2796-45A7-B3E3-98DC4037A023}" type="pres">
      <dgm:prSet presAssocID="{E800D1F0-C39C-4F62-A3DD-6412947B68FF}" presName="Name37" presStyleLbl="parChTrans1D3" presStyleIdx="0" presStyleCnt="4"/>
      <dgm:spPr/>
    </dgm:pt>
    <dgm:pt modelId="{AF2F7EFF-9EE6-45BE-B520-332B2E52F280}" type="pres">
      <dgm:prSet presAssocID="{C0BE8083-A5FA-40E8-B1EF-10921395EC6D}" presName="hierRoot2" presStyleCnt="0">
        <dgm:presLayoutVars>
          <dgm:hierBranch val="init"/>
        </dgm:presLayoutVars>
      </dgm:prSet>
      <dgm:spPr/>
    </dgm:pt>
    <dgm:pt modelId="{01E683F2-B19B-4089-AB42-7A8C57AF9B51}" type="pres">
      <dgm:prSet presAssocID="{C0BE8083-A5FA-40E8-B1EF-10921395EC6D}" presName="rootComposite" presStyleCnt="0"/>
      <dgm:spPr/>
    </dgm:pt>
    <dgm:pt modelId="{C8C14666-0F57-4DFA-82E5-133B8DE66633}" type="pres">
      <dgm:prSet presAssocID="{C0BE8083-A5FA-40E8-B1EF-10921395EC6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4D21233-05DF-4FC2-8B6B-367C263029F4}" type="pres">
      <dgm:prSet presAssocID="{C0BE8083-A5FA-40E8-B1EF-10921395EC6D}" presName="rootConnector" presStyleLbl="node3" presStyleIdx="0" presStyleCnt="4"/>
      <dgm:spPr/>
    </dgm:pt>
    <dgm:pt modelId="{515EABEF-4C75-4CD2-9ADF-B1B28181A5F9}" type="pres">
      <dgm:prSet presAssocID="{C0BE8083-A5FA-40E8-B1EF-10921395EC6D}" presName="hierChild4" presStyleCnt="0"/>
      <dgm:spPr/>
    </dgm:pt>
    <dgm:pt modelId="{F205E1AF-B169-4362-B5AA-A6212E2312CB}" type="pres">
      <dgm:prSet presAssocID="{C0BE8083-A5FA-40E8-B1EF-10921395EC6D}" presName="hierChild5" presStyleCnt="0"/>
      <dgm:spPr/>
    </dgm:pt>
    <dgm:pt modelId="{CEB1B870-AE04-4434-AF49-C47B62D72CA0}" type="pres">
      <dgm:prSet presAssocID="{B306E57E-DE31-470E-A8FF-C2D397E7EF35}" presName="Name37" presStyleLbl="parChTrans1D3" presStyleIdx="1" presStyleCnt="4"/>
      <dgm:spPr/>
    </dgm:pt>
    <dgm:pt modelId="{1D65A19E-D17E-4FC8-AB99-4442321E1D45}" type="pres">
      <dgm:prSet presAssocID="{BC291AF5-61C0-48A5-9292-7EBAEF367049}" presName="hierRoot2" presStyleCnt="0">
        <dgm:presLayoutVars>
          <dgm:hierBranch val="init"/>
        </dgm:presLayoutVars>
      </dgm:prSet>
      <dgm:spPr/>
    </dgm:pt>
    <dgm:pt modelId="{53C24F13-839F-4603-8B45-1A9FDD38B27A}" type="pres">
      <dgm:prSet presAssocID="{BC291AF5-61C0-48A5-9292-7EBAEF367049}" presName="rootComposite" presStyleCnt="0"/>
      <dgm:spPr/>
    </dgm:pt>
    <dgm:pt modelId="{F185571C-7EE0-4300-87C2-81459C3602A7}" type="pres">
      <dgm:prSet presAssocID="{BC291AF5-61C0-48A5-9292-7EBAEF367049}" presName="rootText" presStyleLbl="node3" presStyleIdx="1" presStyleCnt="4">
        <dgm:presLayoutVars>
          <dgm:chPref val="3"/>
        </dgm:presLayoutVars>
      </dgm:prSet>
      <dgm:spPr/>
    </dgm:pt>
    <dgm:pt modelId="{5F2C7C18-8067-455E-A685-13D5D8694CDB}" type="pres">
      <dgm:prSet presAssocID="{BC291AF5-61C0-48A5-9292-7EBAEF367049}" presName="rootConnector" presStyleLbl="node3" presStyleIdx="1" presStyleCnt="4"/>
      <dgm:spPr/>
    </dgm:pt>
    <dgm:pt modelId="{9A7B0E6C-93BC-4831-B487-68474B59A3AF}" type="pres">
      <dgm:prSet presAssocID="{BC291AF5-61C0-48A5-9292-7EBAEF367049}" presName="hierChild4" presStyleCnt="0"/>
      <dgm:spPr/>
    </dgm:pt>
    <dgm:pt modelId="{7F917DB9-F547-4461-B727-8B619CBBEEE2}" type="pres">
      <dgm:prSet presAssocID="{A989FFE7-DE40-44C0-9365-44E51113CAB6}" presName="Name37" presStyleLbl="parChTrans1D4" presStyleIdx="0" presStyleCnt="2"/>
      <dgm:spPr/>
    </dgm:pt>
    <dgm:pt modelId="{AA96E747-52D3-44CD-B9F9-72E2073CB1F0}" type="pres">
      <dgm:prSet presAssocID="{BB9946AE-7934-4788-8659-816F5536921F}" presName="hierRoot2" presStyleCnt="0">
        <dgm:presLayoutVars>
          <dgm:hierBranch val="init"/>
        </dgm:presLayoutVars>
      </dgm:prSet>
      <dgm:spPr/>
    </dgm:pt>
    <dgm:pt modelId="{86DAC466-6135-4856-93A7-30259DAC31F1}" type="pres">
      <dgm:prSet presAssocID="{BB9946AE-7934-4788-8659-816F5536921F}" presName="rootComposite" presStyleCnt="0"/>
      <dgm:spPr/>
    </dgm:pt>
    <dgm:pt modelId="{32D9F5F7-02AA-44C5-8E54-B1C929BC35BE}" type="pres">
      <dgm:prSet presAssocID="{BB9946AE-7934-4788-8659-816F5536921F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C81D83-1404-4D3F-A9EA-6A36ADFFE62C}" type="pres">
      <dgm:prSet presAssocID="{BB9946AE-7934-4788-8659-816F5536921F}" presName="rootConnector" presStyleLbl="node4" presStyleIdx="0" presStyleCnt="2"/>
      <dgm:spPr/>
    </dgm:pt>
    <dgm:pt modelId="{4175B2CA-3A94-4D4F-92E3-9C83CB47C5DA}" type="pres">
      <dgm:prSet presAssocID="{BB9946AE-7934-4788-8659-816F5536921F}" presName="hierChild4" presStyleCnt="0"/>
      <dgm:spPr/>
    </dgm:pt>
    <dgm:pt modelId="{6BCCF5C7-07D3-4208-AA85-C6E479711C0F}" type="pres">
      <dgm:prSet presAssocID="{BB9946AE-7934-4788-8659-816F5536921F}" presName="hierChild5" presStyleCnt="0"/>
      <dgm:spPr/>
    </dgm:pt>
    <dgm:pt modelId="{323EE53D-D6CC-4C9C-99DE-9AA5EA6470C0}" type="pres">
      <dgm:prSet presAssocID="{92B280CE-896A-41E2-B67B-D79B8D1E6BA2}" presName="Name37" presStyleLbl="parChTrans1D4" presStyleIdx="1" presStyleCnt="2"/>
      <dgm:spPr/>
    </dgm:pt>
    <dgm:pt modelId="{2630E352-F12C-4C90-8A70-D543B06B4962}" type="pres">
      <dgm:prSet presAssocID="{28CC5299-99F9-4E15-8DDD-4D6FC146F1FF}" presName="hierRoot2" presStyleCnt="0">
        <dgm:presLayoutVars>
          <dgm:hierBranch val="init"/>
        </dgm:presLayoutVars>
      </dgm:prSet>
      <dgm:spPr/>
    </dgm:pt>
    <dgm:pt modelId="{4F995080-16D0-43DF-AF37-61587E0C9D4E}" type="pres">
      <dgm:prSet presAssocID="{28CC5299-99F9-4E15-8DDD-4D6FC146F1FF}" presName="rootComposite" presStyleCnt="0"/>
      <dgm:spPr/>
    </dgm:pt>
    <dgm:pt modelId="{FE776103-10CA-47D7-9F5E-AEC89A2C876B}" type="pres">
      <dgm:prSet presAssocID="{28CC5299-99F9-4E15-8DDD-4D6FC146F1FF}" presName="rootText" presStyleLbl="node4" presStyleIdx="1" presStyleCnt="2">
        <dgm:presLayoutVars>
          <dgm:chPref val="3"/>
        </dgm:presLayoutVars>
      </dgm:prSet>
      <dgm:spPr/>
    </dgm:pt>
    <dgm:pt modelId="{95E4D105-F886-42EE-AA8C-7676923D12E0}" type="pres">
      <dgm:prSet presAssocID="{28CC5299-99F9-4E15-8DDD-4D6FC146F1FF}" presName="rootConnector" presStyleLbl="node4" presStyleIdx="1" presStyleCnt="2"/>
      <dgm:spPr/>
    </dgm:pt>
    <dgm:pt modelId="{DB418A4C-29CC-4B07-8716-C241724E47A8}" type="pres">
      <dgm:prSet presAssocID="{28CC5299-99F9-4E15-8DDD-4D6FC146F1FF}" presName="hierChild4" presStyleCnt="0"/>
      <dgm:spPr/>
    </dgm:pt>
    <dgm:pt modelId="{A6C796D5-A49E-43BC-AAC6-79364D9D998D}" type="pres">
      <dgm:prSet presAssocID="{28CC5299-99F9-4E15-8DDD-4D6FC146F1FF}" presName="hierChild5" presStyleCnt="0"/>
      <dgm:spPr/>
    </dgm:pt>
    <dgm:pt modelId="{A84BD3D7-A5BC-4F70-9E8E-284033525497}" type="pres">
      <dgm:prSet presAssocID="{BC291AF5-61C0-48A5-9292-7EBAEF367049}" presName="hierChild5" presStyleCnt="0"/>
      <dgm:spPr/>
    </dgm:pt>
    <dgm:pt modelId="{81721AE8-A9E6-422D-BC42-22B339BE782F}" type="pres">
      <dgm:prSet presAssocID="{E4B31902-BD3B-4813-A20D-EFB1BBE2C630}" presName="hierChild5" presStyleCnt="0"/>
      <dgm:spPr/>
    </dgm:pt>
    <dgm:pt modelId="{7333FCE3-CD2A-4DDC-B15F-4EA5E7E3A50F}" type="pres">
      <dgm:prSet presAssocID="{3D984C23-B427-4433-9016-D5D82B0C66B9}" presName="Name37" presStyleLbl="parChTrans1D2" presStyleIdx="1" presStyleCnt="2"/>
      <dgm:spPr/>
    </dgm:pt>
    <dgm:pt modelId="{E370AA50-1A1E-4F3D-932F-3C6A1BE1BC02}" type="pres">
      <dgm:prSet presAssocID="{FCD9F049-07D8-4EF4-8F64-52B700038CEF}" presName="hierRoot2" presStyleCnt="0">
        <dgm:presLayoutVars>
          <dgm:hierBranch val="init"/>
        </dgm:presLayoutVars>
      </dgm:prSet>
      <dgm:spPr/>
    </dgm:pt>
    <dgm:pt modelId="{EAD2631A-A802-4F10-A2ED-3BA06ECFAFFF}" type="pres">
      <dgm:prSet presAssocID="{FCD9F049-07D8-4EF4-8F64-52B700038CEF}" presName="rootComposite" presStyleCnt="0"/>
      <dgm:spPr/>
    </dgm:pt>
    <dgm:pt modelId="{A9D66305-CAAD-48DB-BB29-2C530E827DD1}" type="pres">
      <dgm:prSet presAssocID="{FCD9F049-07D8-4EF4-8F64-52B700038CEF}" presName="rootText" presStyleLbl="node2" presStyleIdx="1" presStyleCnt="2">
        <dgm:presLayoutVars>
          <dgm:chPref val="3"/>
        </dgm:presLayoutVars>
      </dgm:prSet>
      <dgm:spPr/>
    </dgm:pt>
    <dgm:pt modelId="{A440B303-1ABC-4FC8-B096-C22E757289EA}" type="pres">
      <dgm:prSet presAssocID="{FCD9F049-07D8-4EF4-8F64-52B700038CEF}" presName="rootConnector" presStyleLbl="node2" presStyleIdx="1" presStyleCnt="2"/>
      <dgm:spPr/>
    </dgm:pt>
    <dgm:pt modelId="{9F91E531-C907-4E1E-99E7-E211DA0F733A}" type="pres">
      <dgm:prSet presAssocID="{FCD9F049-07D8-4EF4-8F64-52B700038CEF}" presName="hierChild4" presStyleCnt="0"/>
      <dgm:spPr/>
    </dgm:pt>
    <dgm:pt modelId="{5A241BD8-97F6-4D6D-A752-7854F7EC4BAF}" type="pres">
      <dgm:prSet presAssocID="{BC0DF816-B4A1-4F8E-B4DA-84CAA6B87D87}" presName="Name37" presStyleLbl="parChTrans1D3" presStyleIdx="2" presStyleCnt="4"/>
      <dgm:spPr/>
    </dgm:pt>
    <dgm:pt modelId="{83B2889D-8F98-4348-948F-79C9287C01D5}" type="pres">
      <dgm:prSet presAssocID="{CE39F15F-096C-44EE-B338-24165E3DCC25}" presName="hierRoot2" presStyleCnt="0">
        <dgm:presLayoutVars>
          <dgm:hierBranch val="init"/>
        </dgm:presLayoutVars>
      </dgm:prSet>
      <dgm:spPr/>
    </dgm:pt>
    <dgm:pt modelId="{EEBADBBA-BE72-4956-A7E1-8C971FF710B8}" type="pres">
      <dgm:prSet presAssocID="{CE39F15F-096C-44EE-B338-24165E3DCC25}" presName="rootComposite" presStyleCnt="0"/>
      <dgm:spPr/>
    </dgm:pt>
    <dgm:pt modelId="{92BE17E6-9C7A-42D8-9DE0-84B633733570}" type="pres">
      <dgm:prSet presAssocID="{CE39F15F-096C-44EE-B338-24165E3DCC2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AA24A0F-EC53-4552-B100-F1EDC38F8174}" type="pres">
      <dgm:prSet presAssocID="{CE39F15F-096C-44EE-B338-24165E3DCC25}" presName="rootConnector" presStyleLbl="node3" presStyleIdx="2" presStyleCnt="4"/>
      <dgm:spPr/>
    </dgm:pt>
    <dgm:pt modelId="{CED5A265-C2BF-4DD0-A33A-3818A2E26BB1}" type="pres">
      <dgm:prSet presAssocID="{CE39F15F-096C-44EE-B338-24165E3DCC25}" presName="hierChild4" presStyleCnt="0"/>
      <dgm:spPr/>
    </dgm:pt>
    <dgm:pt modelId="{2E01FE2C-8030-4E24-A50E-14B715AE92FB}" type="pres">
      <dgm:prSet presAssocID="{CE39F15F-096C-44EE-B338-24165E3DCC25}" presName="hierChild5" presStyleCnt="0"/>
      <dgm:spPr/>
    </dgm:pt>
    <dgm:pt modelId="{04B8E30E-4F72-4792-8B05-A9030543AD47}" type="pres">
      <dgm:prSet presAssocID="{80DFFAFF-0C5E-4CB7-A9F3-EF484E572434}" presName="Name37" presStyleLbl="parChTrans1D3" presStyleIdx="3" presStyleCnt="4"/>
      <dgm:spPr/>
    </dgm:pt>
    <dgm:pt modelId="{54E64B95-E6DD-4FBF-A35B-C90BBD8E7B2C}" type="pres">
      <dgm:prSet presAssocID="{269FA7A6-5E74-454F-8F97-74856661C3F0}" presName="hierRoot2" presStyleCnt="0">
        <dgm:presLayoutVars>
          <dgm:hierBranch val="init"/>
        </dgm:presLayoutVars>
      </dgm:prSet>
      <dgm:spPr/>
    </dgm:pt>
    <dgm:pt modelId="{ACDB598B-E6B2-4409-BBDA-CF5F8956A448}" type="pres">
      <dgm:prSet presAssocID="{269FA7A6-5E74-454F-8F97-74856661C3F0}" presName="rootComposite" presStyleCnt="0"/>
      <dgm:spPr/>
    </dgm:pt>
    <dgm:pt modelId="{B43FC7F7-61BB-4408-A5E4-C8D8BD7A8C1E}" type="pres">
      <dgm:prSet presAssocID="{269FA7A6-5E74-454F-8F97-74856661C3F0}" presName="rootText" presStyleLbl="node3" presStyleIdx="3" presStyleCnt="4">
        <dgm:presLayoutVars>
          <dgm:chPref val="3"/>
        </dgm:presLayoutVars>
      </dgm:prSet>
      <dgm:spPr/>
    </dgm:pt>
    <dgm:pt modelId="{A9973C33-E3B8-4D79-A7B1-ED4E737F249C}" type="pres">
      <dgm:prSet presAssocID="{269FA7A6-5E74-454F-8F97-74856661C3F0}" presName="rootConnector" presStyleLbl="node3" presStyleIdx="3" presStyleCnt="4"/>
      <dgm:spPr/>
    </dgm:pt>
    <dgm:pt modelId="{092A0F20-9C15-41AA-976C-2906114BC32A}" type="pres">
      <dgm:prSet presAssocID="{269FA7A6-5E74-454F-8F97-74856661C3F0}" presName="hierChild4" presStyleCnt="0"/>
      <dgm:spPr/>
    </dgm:pt>
    <dgm:pt modelId="{2B2FF574-605C-4458-9E82-958D05B47B96}" type="pres">
      <dgm:prSet presAssocID="{269FA7A6-5E74-454F-8F97-74856661C3F0}" presName="hierChild5" presStyleCnt="0"/>
      <dgm:spPr/>
    </dgm:pt>
    <dgm:pt modelId="{3573F9BD-F4F5-4451-AB51-D8BC33901FA5}" type="pres">
      <dgm:prSet presAssocID="{FCD9F049-07D8-4EF4-8F64-52B700038CEF}" presName="hierChild5" presStyleCnt="0"/>
      <dgm:spPr/>
    </dgm:pt>
    <dgm:pt modelId="{FF7E6370-6760-448E-9EEB-E851579DEB7D}" type="pres">
      <dgm:prSet presAssocID="{E56E5D4C-E069-4769-B83B-2958CE498A5F}" presName="hierChild3" presStyleCnt="0"/>
      <dgm:spPr/>
    </dgm:pt>
  </dgm:ptLst>
  <dgm:cxnLst>
    <dgm:cxn modelId="{3EDCE09A-245E-40F9-97C4-3A48323ABE62}" type="presOf" srcId="{A989FFE7-DE40-44C0-9365-44E51113CAB6}" destId="{7F917DB9-F547-4461-B727-8B619CBBEEE2}" srcOrd="0" destOrd="0" presId="urn:microsoft.com/office/officeart/2005/8/layout/orgChart1"/>
    <dgm:cxn modelId="{8FDED809-2AAF-4FE7-99AF-105F3BBFB74C}" type="presOf" srcId="{28CC5299-99F9-4E15-8DDD-4D6FC146F1FF}" destId="{FE776103-10CA-47D7-9F5E-AEC89A2C876B}" srcOrd="0" destOrd="0" presId="urn:microsoft.com/office/officeart/2005/8/layout/orgChart1"/>
    <dgm:cxn modelId="{4CD9AB54-D59C-41D0-9AE1-49D3A9F92024}" type="presOf" srcId="{C0BE8083-A5FA-40E8-B1EF-10921395EC6D}" destId="{94D21233-05DF-4FC2-8B6B-367C263029F4}" srcOrd="1" destOrd="0" presId="urn:microsoft.com/office/officeart/2005/8/layout/orgChart1"/>
    <dgm:cxn modelId="{AB5FA34B-2F3C-4A7B-BBD8-7F2B8EF19ECA}" srcId="{FCD9F049-07D8-4EF4-8F64-52B700038CEF}" destId="{269FA7A6-5E74-454F-8F97-74856661C3F0}" srcOrd="1" destOrd="0" parTransId="{80DFFAFF-0C5E-4CB7-A9F3-EF484E572434}" sibTransId="{A6E243B9-2B7D-4FA7-872B-1078A6AE435A}"/>
    <dgm:cxn modelId="{8F814942-1D52-4E82-B114-9C70167CEC33}" type="presOf" srcId="{C0BE8083-A5FA-40E8-B1EF-10921395EC6D}" destId="{C8C14666-0F57-4DFA-82E5-133B8DE66633}" srcOrd="0" destOrd="0" presId="urn:microsoft.com/office/officeart/2005/8/layout/orgChart1"/>
    <dgm:cxn modelId="{5D21D6F4-ABB4-4FCC-B63D-7703125455EB}" type="presOf" srcId="{BB9946AE-7934-4788-8659-816F5536921F}" destId="{32D9F5F7-02AA-44C5-8E54-B1C929BC35BE}" srcOrd="0" destOrd="0" presId="urn:microsoft.com/office/officeart/2005/8/layout/orgChart1"/>
    <dgm:cxn modelId="{88051D40-0675-4F29-AC31-AD77F20F8AB7}" srcId="{BC291AF5-61C0-48A5-9292-7EBAEF367049}" destId="{BB9946AE-7934-4788-8659-816F5536921F}" srcOrd="0" destOrd="0" parTransId="{A989FFE7-DE40-44C0-9365-44E51113CAB6}" sibTransId="{C327A5CD-54C4-4599-A3A1-1FA3BBF5C09B}"/>
    <dgm:cxn modelId="{82FEFD7C-EE3C-4A13-93CE-D3118E0CDAA7}" type="presOf" srcId="{CE39F15F-096C-44EE-B338-24165E3DCC25}" destId="{CAA24A0F-EC53-4552-B100-F1EDC38F8174}" srcOrd="1" destOrd="0" presId="urn:microsoft.com/office/officeart/2005/8/layout/orgChart1"/>
    <dgm:cxn modelId="{3DEDAA56-E750-427F-BAAE-8C3E8C5D1994}" type="presOf" srcId="{2BFC45EA-53F5-4971-A18A-EA5819E70AA2}" destId="{0AFF9F91-5511-42E2-B74D-713443EB801A}" srcOrd="0" destOrd="0" presId="urn:microsoft.com/office/officeart/2005/8/layout/orgChart1"/>
    <dgm:cxn modelId="{6199A1D4-8583-4F22-9167-E86495560D28}" type="presOf" srcId="{E4B31902-BD3B-4813-A20D-EFB1BBE2C630}" destId="{20E12F26-D7BB-4BF8-BF7A-0301677A13E2}" srcOrd="0" destOrd="0" presId="urn:microsoft.com/office/officeart/2005/8/layout/orgChart1"/>
    <dgm:cxn modelId="{DFC4208B-ECC3-477E-86FC-DA812BE73BAF}" srcId="{E4B31902-BD3B-4813-A20D-EFB1BBE2C630}" destId="{C0BE8083-A5FA-40E8-B1EF-10921395EC6D}" srcOrd="0" destOrd="0" parTransId="{E800D1F0-C39C-4F62-A3DD-6412947B68FF}" sibTransId="{94C4F142-F9B4-443C-9D2F-6B72C8AB6574}"/>
    <dgm:cxn modelId="{406124F6-6E06-452D-8C34-023CBFA21D59}" type="presOf" srcId="{E56E5D4C-E069-4769-B83B-2958CE498A5F}" destId="{457F02C6-5283-445A-95F5-803CEDA082E6}" srcOrd="1" destOrd="0" presId="urn:microsoft.com/office/officeart/2005/8/layout/orgChart1"/>
    <dgm:cxn modelId="{B70F2FDA-5D03-48D9-848C-563D946BE901}" srcId="{FCD9F049-07D8-4EF4-8F64-52B700038CEF}" destId="{CE39F15F-096C-44EE-B338-24165E3DCC25}" srcOrd="0" destOrd="0" parTransId="{BC0DF816-B4A1-4F8E-B4DA-84CAA6B87D87}" sibTransId="{1493D5D5-8060-4C0F-A908-237CD595A027}"/>
    <dgm:cxn modelId="{6B6370C9-383C-48D5-9B42-318F68E64715}" type="presOf" srcId="{CE39F15F-096C-44EE-B338-24165E3DCC25}" destId="{92BE17E6-9C7A-42D8-9DE0-84B633733570}" srcOrd="0" destOrd="0" presId="urn:microsoft.com/office/officeart/2005/8/layout/orgChart1"/>
    <dgm:cxn modelId="{37DE034A-D5D6-4FD7-8A29-7F4C53DE37AE}" type="presOf" srcId="{E800D1F0-C39C-4F62-A3DD-6412947B68FF}" destId="{7050040D-2796-45A7-B3E3-98DC4037A023}" srcOrd="0" destOrd="0" presId="urn:microsoft.com/office/officeart/2005/8/layout/orgChart1"/>
    <dgm:cxn modelId="{79D7FFBB-521E-45D0-9922-DB34A4474566}" type="presOf" srcId="{B306E57E-DE31-470E-A8FF-C2D397E7EF35}" destId="{CEB1B870-AE04-4434-AF49-C47B62D72CA0}" srcOrd="0" destOrd="0" presId="urn:microsoft.com/office/officeart/2005/8/layout/orgChart1"/>
    <dgm:cxn modelId="{A125D52D-BDAF-4A4D-8895-2290745D900E}" type="presOf" srcId="{3D984C23-B427-4433-9016-D5D82B0C66B9}" destId="{7333FCE3-CD2A-4DDC-B15F-4EA5E7E3A50F}" srcOrd="0" destOrd="0" presId="urn:microsoft.com/office/officeart/2005/8/layout/orgChart1"/>
    <dgm:cxn modelId="{F36528D6-AA99-4F00-B40D-043A72DB5B92}" srcId="{E56E5D4C-E069-4769-B83B-2958CE498A5F}" destId="{FCD9F049-07D8-4EF4-8F64-52B700038CEF}" srcOrd="1" destOrd="0" parTransId="{3D984C23-B427-4433-9016-D5D82B0C66B9}" sibTransId="{B344A02E-B914-41F4-804A-96203B4E2496}"/>
    <dgm:cxn modelId="{00917998-0291-46D9-A868-E4366714161B}" type="presOf" srcId="{E4B31902-BD3B-4813-A20D-EFB1BBE2C630}" destId="{003BCEF7-D5D8-4805-BE4D-F856A30E2333}" srcOrd="1" destOrd="0" presId="urn:microsoft.com/office/officeart/2005/8/layout/orgChart1"/>
    <dgm:cxn modelId="{929803E6-55D2-4BDF-8CA1-6D9A83E660BF}" srcId="{BC291AF5-61C0-48A5-9292-7EBAEF367049}" destId="{28CC5299-99F9-4E15-8DDD-4D6FC146F1FF}" srcOrd="1" destOrd="0" parTransId="{92B280CE-896A-41E2-B67B-D79B8D1E6BA2}" sibTransId="{43AA7FE3-2FB0-4E00-B5F7-624B8FA5D11E}"/>
    <dgm:cxn modelId="{48177D71-30DB-4196-AC63-3325DD29B012}" type="presOf" srcId="{269FA7A6-5E74-454F-8F97-74856661C3F0}" destId="{B43FC7F7-61BB-4408-A5E4-C8D8BD7A8C1E}" srcOrd="0" destOrd="0" presId="urn:microsoft.com/office/officeart/2005/8/layout/orgChart1"/>
    <dgm:cxn modelId="{7D320B5E-9D04-4383-B4D0-B56FD1967EB0}" type="presOf" srcId="{BC291AF5-61C0-48A5-9292-7EBAEF367049}" destId="{F185571C-7EE0-4300-87C2-81459C3602A7}" srcOrd="0" destOrd="0" presId="urn:microsoft.com/office/officeart/2005/8/layout/orgChart1"/>
    <dgm:cxn modelId="{1D81F02E-6C55-4F8F-9D84-D8D93E5C429D}" type="presOf" srcId="{FCD9F049-07D8-4EF4-8F64-52B700038CEF}" destId="{A440B303-1ABC-4FC8-B096-C22E757289EA}" srcOrd="1" destOrd="0" presId="urn:microsoft.com/office/officeart/2005/8/layout/orgChart1"/>
    <dgm:cxn modelId="{5EE24907-96BD-42AD-9374-91B8C73F7D8B}" type="presOf" srcId="{BC291AF5-61C0-48A5-9292-7EBAEF367049}" destId="{5F2C7C18-8067-455E-A685-13D5D8694CDB}" srcOrd="1" destOrd="0" presId="urn:microsoft.com/office/officeart/2005/8/layout/orgChart1"/>
    <dgm:cxn modelId="{98EB433C-DBC4-4917-8FF7-998DA60CFA08}" type="presOf" srcId="{28CC5299-99F9-4E15-8DDD-4D6FC146F1FF}" destId="{95E4D105-F886-42EE-AA8C-7676923D12E0}" srcOrd="1" destOrd="0" presId="urn:microsoft.com/office/officeart/2005/8/layout/orgChart1"/>
    <dgm:cxn modelId="{86C88156-9EAF-49EC-90D1-A6BE7E01B79E}" type="presOf" srcId="{BB9946AE-7934-4788-8659-816F5536921F}" destId="{2CC81D83-1404-4D3F-A9EA-6A36ADFFE62C}" srcOrd="1" destOrd="0" presId="urn:microsoft.com/office/officeart/2005/8/layout/orgChart1"/>
    <dgm:cxn modelId="{78D9F027-0021-4F7C-83C4-9F619045CBB7}" srcId="{2BFC45EA-53F5-4971-A18A-EA5819E70AA2}" destId="{E56E5D4C-E069-4769-B83B-2958CE498A5F}" srcOrd="0" destOrd="0" parTransId="{C51E70DA-67EB-4D98-9273-029BE0956B76}" sibTransId="{DBC5EC13-D6B2-4497-96F1-D99FE3A79325}"/>
    <dgm:cxn modelId="{681541FF-5AEE-4C6F-89CF-707BFD8AEE17}" type="presOf" srcId="{80DFFAFF-0C5E-4CB7-A9F3-EF484E572434}" destId="{04B8E30E-4F72-4792-8B05-A9030543AD47}" srcOrd="0" destOrd="0" presId="urn:microsoft.com/office/officeart/2005/8/layout/orgChart1"/>
    <dgm:cxn modelId="{2F5C15CD-42D6-4078-BDF2-56ACA9800D72}" type="presOf" srcId="{FCD9F049-07D8-4EF4-8F64-52B700038CEF}" destId="{A9D66305-CAAD-48DB-BB29-2C530E827DD1}" srcOrd="0" destOrd="0" presId="urn:microsoft.com/office/officeart/2005/8/layout/orgChart1"/>
    <dgm:cxn modelId="{B68DFBAE-8ADE-4649-BF45-464874BFAA43}" srcId="{E4B31902-BD3B-4813-A20D-EFB1BBE2C630}" destId="{BC291AF5-61C0-48A5-9292-7EBAEF367049}" srcOrd="1" destOrd="0" parTransId="{B306E57E-DE31-470E-A8FF-C2D397E7EF35}" sibTransId="{05373191-5908-4014-BE60-6BB67B4AED2C}"/>
    <dgm:cxn modelId="{5EB3580F-F862-4436-B348-98B9DCC89860}" type="presOf" srcId="{0E58B080-B39B-40DF-AFC7-3101D7A38652}" destId="{A13C7F40-D3F3-4778-AD7E-2A75902D0F84}" srcOrd="0" destOrd="0" presId="urn:microsoft.com/office/officeart/2005/8/layout/orgChart1"/>
    <dgm:cxn modelId="{27916CB7-5BA0-433C-9DEC-F2A5DDE7967F}" type="presOf" srcId="{BC0DF816-B4A1-4F8E-B4DA-84CAA6B87D87}" destId="{5A241BD8-97F6-4D6D-A752-7854F7EC4BAF}" srcOrd="0" destOrd="0" presId="urn:microsoft.com/office/officeart/2005/8/layout/orgChart1"/>
    <dgm:cxn modelId="{15D4F963-2029-4B83-AFC5-661761D66FA8}" type="presOf" srcId="{269FA7A6-5E74-454F-8F97-74856661C3F0}" destId="{A9973C33-E3B8-4D79-A7B1-ED4E737F249C}" srcOrd="1" destOrd="0" presId="urn:microsoft.com/office/officeart/2005/8/layout/orgChart1"/>
    <dgm:cxn modelId="{D47447EE-F413-44AE-9093-31CE2CC040AC}" type="presOf" srcId="{E56E5D4C-E069-4769-B83B-2958CE498A5F}" destId="{26009757-8759-4DE1-803D-D1F575ACE2B6}" srcOrd="0" destOrd="0" presId="urn:microsoft.com/office/officeart/2005/8/layout/orgChart1"/>
    <dgm:cxn modelId="{D48FD36E-1D68-4B03-ACAA-7A89CF6ECBFC}" type="presOf" srcId="{92B280CE-896A-41E2-B67B-D79B8D1E6BA2}" destId="{323EE53D-D6CC-4C9C-99DE-9AA5EA6470C0}" srcOrd="0" destOrd="0" presId="urn:microsoft.com/office/officeart/2005/8/layout/orgChart1"/>
    <dgm:cxn modelId="{344BD31A-D029-4F67-A2AC-358FF10DF00C}" srcId="{E56E5D4C-E069-4769-B83B-2958CE498A5F}" destId="{E4B31902-BD3B-4813-A20D-EFB1BBE2C630}" srcOrd="0" destOrd="0" parTransId="{0E58B080-B39B-40DF-AFC7-3101D7A38652}" sibTransId="{158774D7-4741-42FF-85B9-B73C748DAA3C}"/>
    <dgm:cxn modelId="{3D8212B4-7939-48BC-B509-9C957DB75A51}" type="presParOf" srcId="{0AFF9F91-5511-42E2-B74D-713443EB801A}" destId="{1F784596-D68B-4C6B-996E-3BAA4053CB40}" srcOrd="0" destOrd="0" presId="urn:microsoft.com/office/officeart/2005/8/layout/orgChart1"/>
    <dgm:cxn modelId="{6E2D94CF-2E51-4C11-8A61-2F9745310DE1}" type="presParOf" srcId="{1F784596-D68B-4C6B-996E-3BAA4053CB40}" destId="{B232F38C-79E6-479B-8683-EA2B6E07753F}" srcOrd="0" destOrd="0" presId="urn:microsoft.com/office/officeart/2005/8/layout/orgChart1"/>
    <dgm:cxn modelId="{F05DECE3-AC65-4D1F-85D9-29D61F98D147}" type="presParOf" srcId="{B232F38C-79E6-479B-8683-EA2B6E07753F}" destId="{26009757-8759-4DE1-803D-D1F575ACE2B6}" srcOrd="0" destOrd="0" presId="urn:microsoft.com/office/officeart/2005/8/layout/orgChart1"/>
    <dgm:cxn modelId="{5359970F-E148-456E-96B5-1144AE518E45}" type="presParOf" srcId="{B232F38C-79E6-479B-8683-EA2B6E07753F}" destId="{457F02C6-5283-445A-95F5-803CEDA082E6}" srcOrd="1" destOrd="0" presId="urn:microsoft.com/office/officeart/2005/8/layout/orgChart1"/>
    <dgm:cxn modelId="{4CB45237-1145-48A9-805B-B4E0C5FC6FC5}" type="presParOf" srcId="{1F784596-D68B-4C6B-996E-3BAA4053CB40}" destId="{D20629DC-E960-4797-BA5B-00B7D2CD4654}" srcOrd="1" destOrd="0" presId="urn:microsoft.com/office/officeart/2005/8/layout/orgChart1"/>
    <dgm:cxn modelId="{39FFE4E6-B346-4E3D-9554-42D38875BDAA}" type="presParOf" srcId="{D20629DC-E960-4797-BA5B-00B7D2CD4654}" destId="{A13C7F40-D3F3-4778-AD7E-2A75902D0F84}" srcOrd="0" destOrd="0" presId="urn:microsoft.com/office/officeart/2005/8/layout/orgChart1"/>
    <dgm:cxn modelId="{5BD39307-90C5-4DF5-A3F9-F9AEC130B3F6}" type="presParOf" srcId="{D20629DC-E960-4797-BA5B-00B7D2CD4654}" destId="{6F88AE4D-25A5-42D9-ACAB-078C466386A4}" srcOrd="1" destOrd="0" presId="urn:microsoft.com/office/officeart/2005/8/layout/orgChart1"/>
    <dgm:cxn modelId="{CA05E996-7956-4DEF-9F59-5839C42AFD68}" type="presParOf" srcId="{6F88AE4D-25A5-42D9-ACAB-078C466386A4}" destId="{C024C1FA-BC03-451E-8CDD-D77651981E86}" srcOrd="0" destOrd="0" presId="urn:microsoft.com/office/officeart/2005/8/layout/orgChart1"/>
    <dgm:cxn modelId="{BAADCC1A-5A8B-4C03-AC41-3CEFE8AD1237}" type="presParOf" srcId="{C024C1FA-BC03-451E-8CDD-D77651981E86}" destId="{20E12F26-D7BB-4BF8-BF7A-0301677A13E2}" srcOrd="0" destOrd="0" presId="urn:microsoft.com/office/officeart/2005/8/layout/orgChart1"/>
    <dgm:cxn modelId="{CACDFFCE-47CB-41EC-A639-866274BEF15D}" type="presParOf" srcId="{C024C1FA-BC03-451E-8CDD-D77651981E86}" destId="{003BCEF7-D5D8-4805-BE4D-F856A30E2333}" srcOrd="1" destOrd="0" presId="urn:microsoft.com/office/officeart/2005/8/layout/orgChart1"/>
    <dgm:cxn modelId="{8BA620C9-8325-4630-8F85-3D3769E33ED6}" type="presParOf" srcId="{6F88AE4D-25A5-42D9-ACAB-078C466386A4}" destId="{AD58BC94-3FC8-45CB-BD15-603AEE9DB23E}" srcOrd="1" destOrd="0" presId="urn:microsoft.com/office/officeart/2005/8/layout/orgChart1"/>
    <dgm:cxn modelId="{4C2C814D-93FB-4BAC-BA89-277615B17A31}" type="presParOf" srcId="{AD58BC94-3FC8-45CB-BD15-603AEE9DB23E}" destId="{7050040D-2796-45A7-B3E3-98DC4037A023}" srcOrd="0" destOrd="0" presId="urn:microsoft.com/office/officeart/2005/8/layout/orgChart1"/>
    <dgm:cxn modelId="{1F29C300-7ADF-4478-9C87-A319D067F7D6}" type="presParOf" srcId="{AD58BC94-3FC8-45CB-BD15-603AEE9DB23E}" destId="{AF2F7EFF-9EE6-45BE-B520-332B2E52F280}" srcOrd="1" destOrd="0" presId="urn:microsoft.com/office/officeart/2005/8/layout/orgChart1"/>
    <dgm:cxn modelId="{CA90EFA8-5D96-4E8A-A782-DBAFDD6AB11A}" type="presParOf" srcId="{AF2F7EFF-9EE6-45BE-B520-332B2E52F280}" destId="{01E683F2-B19B-4089-AB42-7A8C57AF9B51}" srcOrd="0" destOrd="0" presId="urn:microsoft.com/office/officeart/2005/8/layout/orgChart1"/>
    <dgm:cxn modelId="{1D6BAC31-82F3-472F-AF21-D95EECB2BC30}" type="presParOf" srcId="{01E683F2-B19B-4089-AB42-7A8C57AF9B51}" destId="{C8C14666-0F57-4DFA-82E5-133B8DE66633}" srcOrd="0" destOrd="0" presId="urn:microsoft.com/office/officeart/2005/8/layout/orgChart1"/>
    <dgm:cxn modelId="{3EAAB2F0-D9B5-480C-85E0-72E0FB347037}" type="presParOf" srcId="{01E683F2-B19B-4089-AB42-7A8C57AF9B51}" destId="{94D21233-05DF-4FC2-8B6B-367C263029F4}" srcOrd="1" destOrd="0" presId="urn:microsoft.com/office/officeart/2005/8/layout/orgChart1"/>
    <dgm:cxn modelId="{AD52CBD0-1C8B-4BF8-A124-60189B5C8048}" type="presParOf" srcId="{AF2F7EFF-9EE6-45BE-B520-332B2E52F280}" destId="{515EABEF-4C75-4CD2-9ADF-B1B28181A5F9}" srcOrd="1" destOrd="0" presId="urn:microsoft.com/office/officeart/2005/8/layout/orgChart1"/>
    <dgm:cxn modelId="{F8484267-9077-4101-9244-1C797CF9F7B9}" type="presParOf" srcId="{AF2F7EFF-9EE6-45BE-B520-332B2E52F280}" destId="{F205E1AF-B169-4362-B5AA-A6212E2312CB}" srcOrd="2" destOrd="0" presId="urn:microsoft.com/office/officeart/2005/8/layout/orgChart1"/>
    <dgm:cxn modelId="{2585C928-B2BB-4E98-AAAC-2A3A9022A081}" type="presParOf" srcId="{AD58BC94-3FC8-45CB-BD15-603AEE9DB23E}" destId="{CEB1B870-AE04-4434-AF49-C47B62D72CA0}" srcOrd="2" destOrd="0" presId="urn:microsoft.com/office/officeart/2005/8/layout/orgChart1"/>
    <dgm:cxn modelId="{980EC12D-1746-40E1-A08E-A5BEC386EECC}" type="presParOf" srcId="{AD58BC94-3FC8-45CB-BD15-603AEE9DB23E}" destId="{1D65A19E-D17E-4FC8-AB99-4442321E1D45}" srcOrd="3" destOrd="0" presId="urn:microsoft.com/office/officeart/2005/8/layout/orgChart1"/>
    <dgm:cxn modelId="{2A5EC80F-7045-4529-A7EB-7A2019B3E7F1}" type="presParOf" srcId="{1D65A19E-D17E-4FC8-AB99-4442321E1D45}" destId="{53C24F13-839F-4603-8B45-1A9FDD38B27A}" srcOrd="0" destOrd="0" presId="urn:microsoft.com/office/officeart/2005/8/layout/orgChart1"/>
    <dgm:cxn modelId="{9BBFA4AD-51B6-443E-99BD-E1B5B4624982}" type="presParOf" srcId="{53C24F13-839F-4603-8B45-1A9FDD38B27A}" destId="{F185571C-7EE0-4300-87C2-81459C3602A7}" srcOrd="0" destOrd="0" presId="urn:microsoft.com/office/officeart/2005/8/layout/orgChart1"/>
    <dgm:cxn modelId="{889E54FA-9D58-4C6F-B952-D677BBBE04A1}" type="presParOf" srcId="{53C24F13-839F-4603-8B45-1A9FDD38B27A}" destId="{5F2C7C18-8067-455E-A685-13D5D8694CDB}" srcOrd="1" destOrd="0" presId="urn:microsoft.com/office/officeart/2005/8/layout/orgChart1"/>
    <dgm:cxn modelId="{78F5A18B-94D1-4482-B2C9-5A1CBA4AC8F3}" type="presParOf" srcId="{1D65A19E-D17E-4FC8-AB99-4442321E1D45}" destId="{9A7B0E6C-93BC-4831-B487-68474B59A3AF}" srcOrd="1" destOrd="0" presId="urn:microsoft.com/office/officeart/2005/8/layout/orgChart1"/>
    <dgm:cxn modelId="{10CA1B7E-77EC-4C8A-8439-C2B672E42E34}" type="presParOf" srcId="{9A7B0E6C-93BC-4831-B487-68474B59A3AF}" destId="{7F917DB9-F547-4461-B727-8B619CBBEEE2}" srcOrd="0" destOrd="0" presId="urn:microsoft.com/office/officeart/2005/8/layout/orgChart1"/>
    <dgm:cxn modelId="{C401EEE4-CB77-4C2F-9D61-1839324BCF85}" type="presParOf" srcId="{9A7B0E6C-93BC-4831-B487-68474B59A3AF}" destId="{AA96E747-52D3-44CD-B9F9-72E2073CB1F0}" srcOrd="1" destOrd="0" presId="urn:microsoft.com/office/officeart/2005/8/layout/orgChart1"/>
    <dgm:cxn modelId="{FC405EA8-5FCC-476A-AA6F-33DD9935B527}" type="presParOf" srcId="{AA96E747-52D3-44CD-B9F9-72E2073CB1F0}" destId="{86DAC466-6135-4856-93A7-30259DAC31F1}" srcOrd="0" destOrd="0" presId="urn:microsoft.com/office/officeart/2005/8/layout/orgChart1"/>
    <dgm:cxn modelId="{D41EF2B6-F90D-4D27-B94D-1E3BD897D1ED}" type="presParOf" srcId="{86DAC466-6135-4856-93A7-30259DAC31F1}" destId="{32D9F5F7-02AA-44C5-8E54-B1C929BC35BE}" srcOrd="0" destOrd="0" presId="urn:microsoft.com/office/officeart/2005/8/layout/orgChart1"/>
    <dgm:cxn modelId="{169A97F3-5A3A-4BB6-A9B3-35529B4C54B2}" type="presParOf" srcId="{86DAC466-6135-4856-93A7-30259DAC31F1}" destId="{2CC81D83-1404-4D3F-A9EA-6A36ADFFE62C}" srcOrd="1" destOrd="0" presId="urn:microsoft.com/office/officeart/2005/8/layout/orgChart1"/>
    <dgm:cxn modelId="{9E1A3413-26FE-4598-A6C8-161FF517E00F}" type="presParOf" srcId="{AA96E747-52D3-44CD-B9F9-72E2073CB1F0}" destId="{4175B2CA-3A94-4D4F-92E3-9C83CB47C5DA}" srcOrd="1" destOrd="0" presId="urn:microsoft.com/office/officeart/2005/8/layout/orgChart1"/>
    <dgm:cxn modelId="{07662C81-B220-41BC-BEA8-40B2A05DB741}" type="presParOf" srcId="{AA96E747-52D3-44CD-B9F9-72E2073CB1F0}" destId="{6BCCF5C7-07D3-4208-AA85-C6E479711C0F}" srcOrd="2" destOrd="0" presId="urn:microsoft.com/office/officeart/2005/8/layout/orgChart1"/>
    <dgm:cxn modelId="{41E5B446-CE61-4DB8-9BAE-1D16DFF8F3BC}" type="presParOf" srcId="{9A7B0E6C-93BC-4831-B487-68474B59A3AF}" destId="{323EE53D-D6CC-4C9C-99DE-9AA5EA6470C0}" srcOrd="2" destOrd="0" presId="urn:microsoft.com/office/officeart/2005/8/layout/orgChart1"/>
    <dgm:cxn modelId="{62745296-364A-48A2-88DD-C02C45686DCD}" type="presParOf" srcId="{9A7B0E6C-93BC-4831-B487-68474B59A3AF}" destId="{2630E352-F12C-4C90-8A70-D543B06B4962}" srcOrd="3" destOrd="0" presId="urn:microsoft.com/office/officeart/2005/8/layout/orgChart1"/>
    <dgm:cxn modelId="{100C77B1-8D97-4BCF-9647-C238E55338C3}" type="presParOf" srcId="{2630E352-F12C-4C90-8A70-D543B06B4962}" destId="{4F995080-16D0-43DF-AF37-61587E0C9D4E}" srcOrd="0" destOrd="0" presId="urn:microsoft.com/office/officeart/2005/8/layout/orgChart1"/>
    <dgm:cxn modelId="{11D3ED66-E51F-4571-B838-8A085ADAE30D}" type="presParOf" srcId="{4F995080-16D0-43DF-AF37-61587E0C9D4E}" destId="{FE776103-10CA-47D7-9F5E-AEC89A2C876B}" srcOrd="0" destOrd="0" presId="urn:microsoft.com/office/officeart/2005/8/layout/orgChart1"/>
    <dgm:cxn modelId="{32D3C735-DD75-4715-92EA-DB01A3CB516E}" type="presParOf" srcId="{4F995080-16D0-43DF-AF37-61587E0C9D4E}" destId="{95E4D105-F886-42EE-AA8C-7676923D12E0}" srcOrd="1" destOrd="0" presId="urn:microsoft.com/office/officeart/2005/8/layout/orgChart1"/>
    <dgm:cxn modelId="{B68D6909-B0C7-4BB6-A6D3-B5EF6FCF3E18}" type="presParOf" srcId="{2630E352-F12C-4C90-8A70-D543B06B4962}" destId="{DB418A4C-29CC-4B07-8716-C241724E47A8}" srcOrd="1" destOrd="0" presId="urn:microsoft.com/office/officeart/2005/8/layout/orgChart1"/>
    <dgm:cxn modelId="{0C68DCDA-37E3-4868-B558-94498E15405F}" type="presParOf" srcId="{2630E352-F12C-4C90-8A70-D543B06B4962}" destId="{A6C796D5-A49E-43BC-AAC6-79364D9D998D}" srcOrd="2" destOrd="0" presId="urn:microsoft.com/office/officeart/2005/8/layout/orgChart1"/>
    <dgm:cxn modelId="{E3972FC2-DA6C-4B69-AA81-E20801A76538}" type="presParOf" srcId="{1D65A19E-D17E-4FC8-AB99-4442321E1D45}" destId="{A84BD3D7-A5BC-4F70-9E8E-284033525497}" srcOrd="2" destOrd="0" presId="urn:microsoft.com/office/officeart/2005/8/layout/orgChart1"/>
    <dgm:cxn modelId="{9CA5A4B5-B4FC-464B-BCD2-2A7131AAFF74}" type="presParOf" srcId="{6F88AE4D-25A5-42D9-ACAB-078C466386A4}" destId="{81721AE8-A9E6-422D-BC42-22B339BE782F}" srcOrd="2" destOrd="0" presId="urn:microsoft.com/office/officeart/2005/8/layout/orgChart1"/>
    <dgm:cxn modelId="{E2EC27D4-ADBE-467B-B662-31C5FF43E676}" type="presParOf" srcId="{D20629DC-E960-4797-BA5B-00B7D2CD4654}" destId="{7333FCE3-CD2A-4DDC-B15F-4EA5E7E3A50F}" srcOrd="2" destOrd="0" presId="urn:microsoft.com/office/officeart/2005/8/layout/orgChart1"/>
    <dgm:cxn modelId="{7E62A8E1-ADC9-467F-B675-063D078261BA}" type="presParOf" srcId="{D20629DC-E960-4797-BA5B-00B7D2CD4654}" destId="{E370AA50-1A1E-4F3D-932F-3C6A1BE1BC02}" srcOrd="3" destOrd="0" presId="urn:microsoft.com/office/officeart/2005/8/layout/orgChart1"/>
    <dgm:cxn modelId="{378A074D-AEF1-4508-8C66-B6469B60A37C}" type="presParOf" srcId="{E370AA50-1A1E-4F3D-932F-3C6A1BE1BC02}" destId="{EAD2631A-A802-4F10-A2ED-3BA06ECFAFFF}" srcOrd="0" destOrd="0" presId="urn:microsoft.com/office/officeart/2005/8/layout/orgChart1"/>
    <dgm:cxn modelId="{5A532A7A-1925-40F9-A8D4-20D426502443}" type="presParOf" srcId="{EAD2631A-A802-4F10-A2ED-3BA06ECFAFFF}" destId="{A9D66305-CAAD-48DB-BB29-2C530E827DD1}" srcOrd="0" destOrd="0" presId="urn:microsoft.com/office/officeart/2005/8/layout/orgChart1"/>
    <dgm:cxn modelId="{930B210B-C6D9-4A7A-AF8B-EDFA67C3BFD4}" type="presParOf" srcId="{EAD2631A-A802-4F10-A2ED-3BA06ECFAFFF}" destId="{A440B303-1ABC-4FC8-B096-C22E757289EA}" srcOrd="1" destOrd="0" presId="urn:microsoft.com/office/officeart/2005/8/layout/orgChart1"/>
    <dgm:cxn modelId="{12ECDE8D-0760-47A3-BA14-76623954A039}" type="presParOf" srcId="{E370AA50-1A1E-4F3D-932F-3C6A1BE1BC02}" destId="{9F91E531-C907-4E1E-99E7-E211DA0F733A}" srcOrd="1" destOrd="0" presId="urn:microsoft.com/office/officeart/2005/8/layout/orgChart1"/>
    <dgm:cxn modelId="{3FA8BA92-2BBD-488F-A780-BC3A4F281094}" type="presParOf" srcId="{9F91E531-C907-4E1E-99E7-E211DA0F733A}" destId="{5A241BD8-97F6-4D6D-A752-7854F7EC4BAF}" srcOrd="0" destOrd="0" presId="urn:microsoft.com/office/officeart/2005/8/layout/orgChart1"/>
    <dgm:cxn modelId="{A3BD9543-E019-40D7-A3B4-5A79A6283F4E}" type="presParOf" srcId="{9F91E531-C907-4E1E-99E7-E211DA0F733A}" destId="{83B2889D-8F98-4348-948F-79C9287C01D5}" srcOrd="1" destOrd="0" presId="urn:microsoft.com/office/officeart/2005/8/layout/orgChart1"/>
    <dgm:cxn modelId="{26B02E85-4C7B-4704-BCBA-D9321632DEDD}" type="presParOf" srcId="{83B2889D-8F98-4348-948F-79C9287C01D5}" destId="{EEBADBBA-BE72-4956-A7E1-8C971FF710B8}" srcOrd="0" destOrd="0" presId="urn:microsoft.com/office/officeart/2005/8/layout/orgChart1"/>
    <dgm:cxn modelId="{75C8B77A-37C0-4B72-A36F-07742AE8D3BB}" type="presParOf" srcId="{EEBADBBA-BE72-4956-A7E1-8C971FF710B8}" destId="{92BE17E6-9C7A-42D8-9DE0-84B633733570}" srcOrd="0" destOrd="0" presId="urn:microsoft.com/office/officeart/2005/8/layout/orgChart1"/>
    <dgm:cxn modelId="{217A0E31-CE98-4420-9A3C-97E277AC1C8A}" type="presParOf" srcId="{EEBADBBA-BE72-4956-A7E1-8C971FF710B8}" destId="{CAA24A0F-EC53-4552-B100-F1EDC38F8174}" srcOrd="1" destOrd="0" presId="urn:microsoft.com/office/officeart/2005/8/layout/orgChart1"/>
    <dgm:cxn modelId="{36CF4C4E-9C0F-4D5B-913E-37605F7820F3}" type="presParOf" srcId="{83B2889D-8F98-4348-948F-79C9287C01D5}" destId="{CED5A265-C2BF-4DD0-A33A-3818A2E26BB1}" srcOrd="1" destOrd="0" presId="urn:microsoft.com/office/officeart/2005/8/layout/orgChart1"/>
    <dgm:cxn modelId="{76F0EF69-1B90-4F94-9676-F9E33FB82E12}" type="presParOf" srcId="{83B2889D-8F98-4348-948F-79C9287C01D5}" destId="{2E01FE2C-8030-4E24-A50E-14B715AE92FB}" srcOrd="2" destOrd="0" presId="urn:microsoft.com/office/officeart/2005/8/layout/orgChart1"/>
    <dgm:cxn modelId="{A1A6721C-3C29-4DED-9139-BDA0BAEFC6D9}" type="presParOf" srcId="{9F91E531-C907-4E1E-99E7-E211DA0F733A}" destId="{04B8E30E-4F72-4792-8B05-A9030543AD47}" srcOrd="2" destOrd="0" presId="urn:microsoft.com/office/officeart/2005/8/layout/orgChart1"/>
    <dgm:cxn modelId="{317BA563-7654-4783-93A8-D72B1317D330}" type="presParOf" srcId="{9F91E531-C907-4E1E-99E7-E211DA0F733A}" destId="{54E64B95-E6DD-4FBF-A35B-C90BBD8E7B2C}" srcOrd="3" destOrd="0" presId="urn:microsoft.com/office/officeart/2005/8/layout/orgChart1"/>
    <dgm:cxn modelId="{20CF2AE5-0AF0-4ADD-A2FD-07945796CF3F}" type="presParOf" srcId="{54E64B95-E6DD-4FBF-A35B-C90BBD8E7B2C}" destId="{ACDB598B-E6B2-4409-BBDA-CF5F8956A448}" srcOrd="0" destOrd="0" presId="urn:microsoft.com/office/officeart/2005/8/layout/orgChart1"/>
    <dgm:cxn modelId="{76969643-38BE-4DFA-8C59-41576864F2F5}" type="presParOf" srcId="{ACDB598B-E6B2-4409-BBDA-CF5F8956A448}" destId="{B43FC7F7-61BB-4408-A5E4-C8D8BD7A8C1E}" srcOrd="0" destOrd="0" presId="urn:microsoft.com/office/officeart/2005/8/layout/orgChart1"/>
    <dgm:cxn modelId="{1CF08EA3-11FF-4679-9219-05579F7F65B0}" type="presParOf" srcId="{ACDB598B-E6B2-4409-BBDA-CF5F8956A448}" destId="{A9973C33-E3B8-4D79-A7B1-ED4E737F249C}" srcOrd="1" destOrd="0" presId="urn:microsoft.com/office/officeart/2005/8/layout/orgChart1"/>
    <dgm:cxn modelId="{D486E96E-45C3-4D9C-8718-F850B3E278D8}" type="presParOf" srcId="{54E64B95-E6DD-4FBF-A35B-C90BBD8E7B2C}" destId="{092A0F20-9C15-41AA-976C-2906114BC32A}" srcOrd="1" destOrd="0" presId="urn:microsoft.com/office/officeart/2005/8/layout/orgChart1"/>
    <dgm:cxn modelId="{844D41F2-08BE-4800-AEFF-004E216612AD}" type="presParOf" srcId="{54E64B95-E6DD-4FBF-A35B-C90BBD8E7B2C}" destId="{2B2FF574-605C-4458-9E82-958D05B47B96}" srcOrd="2" destOrd="0" presId="urn:microsoft.com/office/officeart/2005/8/layout/orgChart1"/>
    <dgm:cxn modelId="{B9524C9E-5418-42F0-9AFB-3D2C38719CAB}" type="presParOf" srcId="{E370AA50-1A1E-4F3D-932F-3C6A1BE1BC02}" destId="{3573F9BD-F4F5-4451-AB51-D8BC33901FA5}" srcOrd="2" destOrd="0" presId="urn:microsoft.com/office/officeart/2005/8/layout/orgChart1"/>
    <dgm:cxn modelId="{576594FA-89A1-4907-99DA-ABC886BCE352}" type="presParOf" srcId="{1F784596-D68B-4C6B-996E-3BAA4053CB40}" destId="{FF7E6370-6760-448E-9EEB-E851579DEB7D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3DB9-83C2-448B-98F4-1AE3F6374489}" type="datetimeFigureOut">
              <a:rPr lang="pl-PL" smtClean="0"/>
              <a:t>2019-07-08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B5A1-C338-4AC1-AC26-D2BDCA7C3BD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00034" y="714356"/>
          <a:ext cx="7929618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2019-07-08T11:42:50Z</dcterms:created>
  <dcterms:modified xsi:type="dcterms:W3CDTF">2019-07-08T11:44:39Z</dcterms:modified>
</cp:coreProperties>
</file>