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65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9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57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60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6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4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26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21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54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9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D84A-9B53-4AE9-AA04-D403244DF3E5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9D2D-B69A-4EC9-AFA7-CBECBC6DC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0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10806" y="3291840"/>
                <a:ext cx="1322387" cy="27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E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IE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E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I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E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IE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E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E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IE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806" y="3291840"/>
                <a:ext cx="1322387" cy="274320"/>
              </a:xfrm>
              <a:prstGeom prst="rect">
                <a:avLst/>
              </a:prstGeom>
              <a:blipFill rotWithShape="1">
                <a:blip r:embed="rId2"/>
                <a:stretch>
                  <a:fillRect r="-6944" b="-2444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1</cp:revision>
  <dcterms:created xsi:type="dcterms:W3CDTF">2016-01-14T13:12:20Z</dcterms:created>
  <dcterms:modified xsi:type="dcterms:W3CDTF">2016-01-14T13:14:00Z</dcterms:modified>
</cp:coreProperties>
</file>