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/>
          <p:cNvSpPr txBox="1"/>
          <p:nvPr/>
        </p:nvSpPr>
        <p:spPr>
          <a:xfrm>
            <a:off x="2187019" y="1310326"/>
            <a:ext cx="7211505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5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1</cp:revision>
  <dcterms:created xsi:type="dcterms:W3CDTF">2019-02-24T17:17:12Z</dcterms:created>
  <dcterms:modified xsi:type="dcterms:W3CDTF">2019-02-24T17:17:52Z</dcterms:modified>
</cp:coreProperties>
</file>