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3FF211-BB79-4CE1-9467-81619363CFD3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890B2CF2-F688-48D1-9E32-47F352327B76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E5850F64-346F-4EAE-999F-F0C7FB4AFB6E}" type="parTrans" cxnId="{89A71502-8F43-4A31-BF5B-81CF387585AB}">
      <dgm:prSet/>
      <dgm:spPr/>
    </dgm:pt>
    <dgm:pt modelId="{15178DB3-050B-463A-BA3E-E4AA480F2383}" type="sibTrans" cxnId="{89A71502-8F43-4A31-BF5B-81CF387585AB}">
      <dgm:prSet/>
      <dgm:spPr/>
      <dgm:t>
        <a:bodyPr/>
        <a:lstStyle/>
        <a:p>
          <a:endParaRPr lang="en-US"/>
        </a:p>
      </dgm:t>
    </dgm:pt>
    <dgm:pt modelId="{084369DE-E44D-406D-8701-5AF091A7E745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31C1E2E7-DDAD-4968-AD72-8FF10A710F83}" type="parTrans" cxnId="{AAC17DF4-E969-4DEC-A75E-FCDFC973DA78}">
      <dgm:prSet/>
      <dgm:spPr/>
    </dgm:pt>
    <dgm:pt modelId="{F6C845B6-3AE3-4B94-A669-99B470B62780}" type="sibTrans" cxnId="{AAC17DF4-E969-4DEC-A75E-FCDFC973DA78}">
      <dgm:prSet/>
      <dgm:spPr/>
      <dgm:t>
        <a:bodyPr/>
        <a:lstStyle/>
        <a:p>
          <a:endParaRPr lang="en-US"/>
        </a:p>
      </dgm:t>
    </dgm:pt>
    <dgm:pt modelId="{B7029440-C71E-4068-9721-9AB27BC63165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8EC463C5-D779-4A1F-BA55-6838C8DED565}" type="parTrans" cxnId="{04A58723-34B0-4174-A00E-516C5FF9CCB5}">
      <dgm:prSet/>
      <dgm:spPr/>
    </dgm:pt>
    <dgm:pt modelId="{6E664FDD-31E9-4AC6-BA50-24A661172F9D}" type="sibTrans" cxnId="{04A58723-34B0-4174-A00E-516C5FF9CCB5}">
      <dgm:prSet/>
      <dgm:spPr/>
    </dgm:pt>
    <dgm:pt modelId="{5B38F7E3-29B8-47C0-8FED-C4E7C49E13CE}" type="pres">
      <dgm:prSet presAssocID="{B43FF211-BB79-4CE1-9467-81619363CFD3}" presName="linearFlow" presStyleCnt="0">
        <dgm:presLayoutVars>
          <dgm:dir/>
          <dgm:resizeHandles val="exact"/>
        </dgm:presLayoutVars>
      </dgm:prSet>
      <dgm:spPr/>
    </dgm:pt>
    <dgm:pt modelId="{5ABC3F02-28C1-4E98-B3B0-D7FB512844DD}" type="pres">
      <dgm:prSet presAssocID="{890B2CF2-F688-48D1-9E32-47F352327B7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44D0B2-A5A5-4A6D-97C0-C1C3B0E9BEFC}" type="pres">
      <dgm:prSet presAssocID="{15178DB3-050B-463A-BA3E-E4AA480F2383}" presName="spacerL" presStyleCnt="0"/>
      <dgm:spPr/>
    </dgm:pt>
    <dgm:pt modelId="{3764D54D-8804-49ED-9D95-033A8BC24452}" type="pres">
      <dgm:prSet presAssocID="{15178DB3-050B-463A-BA3E-E4AA480F2383}" presName="sibTrans" presStyleLbl="sibTrans2D1" presStyleIdx="0" presStyleCnt="2"/>
      <dgm:spPr/>
    </dgm:pt>
    <dgm:pt modelId="{51B56865-BE08-4A89-9755-EA1E59E3353C}" type="pres">
      <dgm:prSet presAssocID="{15178DB3-050B-463A-BA3E-E4AA480F2383}" presName="spacerR" presStyleCnt="0"/>
      <dgm:spPr/>
    </dgm:pt>
    <dgm:pt modelId="{54FBEE73-134E-4D98-AD08-8B204483366C}" type="pres">
      <dgm:prSet presAssocID="{084369DE-E44D-406D-8701-5AF091A7E745}" presName="node" presStyleLbl="node1" presStyleIdx="1" presStyleCnt="3">
        <dgm:presLayoutVars>
          <dgm:bulletEnabled val="1"/>
        </dgm:presLayoutVars>
      </dgm:prSet>
      <dgm:spPr/>
    </dgm:pt>
    <dgm:pt modelId="{89FC865A-A566-4EE6-9DDE-B3259A5986A0}" type="pres">
      <dgm:prSet presAssocID="{F6C845B6-3AE3-4B94-A669-99B470B62780}" presName="spacerL" presStyleCnt="0"/>
      <dgm:spPr/>
    </dgm:pt>
    <dgm:pt modelId="{B246CFD5-67B9-4F06-9AC0-79D0592208D4}" type="pres">
      <dgm:prSet presAssocID="{F6C845B6-3AE3-4B94-A669-99B470B62780}" presName="sibTrans" presStyleLbl="sibTrans2D1" presStyleIdx="1" presStyleCnt="2"/>
      <dgm:spPr/>
    </dgm:pt>
    <dgm:pt modelId="{3FFF7737-AE54-4C35-ABC3-2A16A2CC2273}" type="pres">
      <dgm:prSet presAssocID="{F6C845B6-3AE3-4B94-A669-99B470B62780}" presName="spacerR" presStyleCnt="0"/>
      <dgm:spPr/>
    </dgm:pt>
    <dgm:pt modelId="{0DF9B18D-DF61-4D7E-BA5E-F3712557F857}" type="pres">
      <dgm:prSet presAssocID="{B7029440-C71E-4068-9721-9AB27BC63165}" presName="node" presStyleLbl="node1" presStyleIdx="2" presStyleCnt="3">
        <dgm:presLayoutVars>
          <dgm:bulletEnabled val="1"/>
        </dgm:presLayoutVars>
      </dgm:prSet>
      <dgm:spPr/>
    </dgm:pt>
  </dgm:ptLst>
  <dgm:cxnLst>
    <dgm:cxn modelId="{89A71502-8F43-4A31-BF5B-81CF387585AB}" srcId="{B43FF211-BB79-4CE1-9467-81619363CFD3}" destId="{890B2CF2-F688-48D1-9E32-47F352327B76}" srcOrd="0" destOrd="0" parTransId="{E5850F64-346F-4EAE-999F-F0C7FB4AFB6E}" sibTransId="{15178DB3-050B-463A-BA3E-E4AA480F2383}"/>
    <dgm:cxn modelId="{AAC17DF4-E969-4DEC-A75E-FCDFC973DA78}" srcId="{B43FF211-BB79-4CE1-9467-81619363CFD3}" destId="{084369DE-E44D-406D-8701-5AF091A7E745}" srcOrd="1" destOrd="0" parTransId="{31C1E2E7-DDAD-4968-AD72-8FF10A710F83}" sibTransId="{F6C845B6-3AE3-4B94-A669-99B470B62780}"/>
    <dgm:cxn modelId="{DDD6BE75-59E4-4E6D-A302-771A79FD9A55}" type="presOf" srcId="{890B2CF2-F688-48D1-9E32-47F352327B76}" destId="{5ABC3F02-28C1-4E98-B3B0-D7FB512844DD}" srcOrd="0" destOrd="0" presId="urn:microsoft.com/office/officeart/2005/8/layout/equation1"/>
    <dgm:cxn modelId="{04A58723-34B0-4174-A00E-516C5FF9CCB5}" srcId="{B43FF211-BB79-4CE1-9467-81619363CFD3}" destId="{B7029440-C71E-4068-9721-9AB27BC63165}" srcOrd="2" destOrd="0" parTransId="{8EC463C5-D779-4A1F-BA55-6838C8DED565}" sibTransId="{6E664FDD-31E9-4AC6-BA50-24A661172F9D}"/>
    <dgm:cxn modelId="{B84CE303-BA2E-42F8-B652-A4EFE429DA95}" type="presOf" srcId="{B7029440-C71E-4068-9721-9AB27BC63165}" destId="{0DF9B18D-DF61-4D7E-BA5E-F3712557F857}" srcOrd="0" destOrd="0" presId="urn:microsoft.com/office/officeart/2005/8/layout/equation1"/>
    <dgm:cxn modelId="{4B93A0D3-11C0-4862-89F0-632FD050C40C}" type="presOf" srcId="{15178DB3-050B-463A-BA3E-E4AA480F2383}" destId="{3764D54D-8804-49ED-9D95-033A8BC24452}" srcOrd="0" destOrd="0" presId="urn:microsoft.com/office/officeart/2005/8/layout/equation1"/>
    <dgm:cxn modelId="{F46CFA22-7F2E-4BC2-B445-1082C593AD83}" type="presOf" srcId="{B43FF211-BB79-4CE1-9467-81619363CFD3}" destId="{5B38F7E3-29B8-47C0-8FED-C4E7C49E13CE}" srcOrd="0" destOrd="0" presId="urn:microsoft.com/office/officeart/2005/8/layout/equation1"/>
    <dgm:cxn modelId="{4C15FAE3-D496-4746-B22D-BD1806B40AEB}" type="presOf" srcId="{084369DE-E44D-406D-8701-5AF091A7E745}" destId="{54FBEE73-134E-4D98-AD08-8B204483366C}" srcOrd="0" destOrd="0" presId="urn:microsoft.com/office/officeart/2005/8/layout/equation1"/>
    <dgm:cxn modelId="{2BEFC745-2F32-44D3-AED5-4B1D99BE0EA5}" type="presOf" srcId="{F6C845B6-3AE3-4B94-A669-99B470B62780}" destId="{B246CFD5-67B9-4F06-9AC0-79D0592208D4}" srcOrd="0" destOrd="0" presId="urn:microsoft.com/office/officeart/2005/8/layout/equation1"/>
    <dgm:cxn modelId="{8CF65D50-83E8-43FA-AC1B-07AC90EAC10A}" type="presParOf" srcId="{5B38F7E3-29B8-47C0-8FED-C4E7C49E13CE}" destId="{5ABC3F02-28C1-4E98-B3B0-D7FB512844DD}" srcOrd="0" destOrd="0" presId="urn:microsoft.com/office/officeart/2005/8/layout/equation1"/>
    <dgm:cxn modelId="{DFF50D1D-5459-4AD8-812A-A12E055A1260}" type="presParOf" srcId="{5B38F7E3-29B8-47C0-8FED-C4E7C49E13CE}" destId="{1F44D0B2-A5A5-4A6D-97C0-C1C3B0E9BEFC}" srcOrd="1" destOrd="0" presId="urn:microsoft.com/office/officeart/2005/8/layout/equation1"/>
    <dgm:cxn modelId="{91CA3830-346F-45FA-939A-27BD86CF053A}" type="presParOf" srcId="{5B38F7E3-29B8-47C0-8FED-C4E7C49E13CE}" destId="{3764D54D-8804-49ED-9D95-033A8BC24452}" srcOrd="2" destOrd="0" presId="urn:microsoft.com/office/officeart/2005/8/layout/equation1"/>
    <dgm:cxn modelId="{A18D154B-EDCD-4D0A-86EB-0EF2F56DA392}" type="presParOf" srcId="{5B38F7E3-29B8-47C0-8FED-C4E7C49E13CE}" destId="{51B56865-BE08-4A89-9755-EA1E59E3353C}" srcOrd="3" destOrd="0" presId="urn:microsoft.com/office/officeart/2005/8/layout/equation1"/>
    <dgm:cxn modelId="{897DF536-368B-4EBB-AC43-4E1483327F54}" type="presParOf" srcId="{5B38F7E3-29B8-47C0-8FED-C4E7C49E13CE}" destId="{54FBEE73-134E-4D98-AD08-8B204483366C}" srcOrd="4" destOrd="0" presId="urn:microsoft.com/office/officeart/2005/8/layout/equation1"/>
    <dgm:cxn modelId="{379E9C70-DFF1-4B47-BB6F-8D5572A26DBE}" type="presParOf" srcId="{5B38F7E3-29B8-47C0-8FED-C4E7C49E13CE}" destId="{89FC865A-A566-4EE6-9DDE-B3259A5986A0}" srcOrd="5" destOrd="0" presId="urn:microsoft.com/office/officeart/2005/8/layout/equation1"/>
    <dgm:cxn modelId="{DB19A0A9-7D75-4F7D-A85C-198D47EDF159}" type="presParOf" srcId="{5B38F7E3-29B8-47C0-8FED-C4E7C49E13CE}" destId="{B246CFD5-67B9-4F06-9AC0-79D0592208D4}" srcOrd="6" destOrd="0" presId="urn:microsoft.com/office/officeart/2005/8/layout/equation1"/>
    <dgm:cxn modelId="{9844FEB3-64C7-4094-B8CE-9D89E5BA5C69}" type="presParOf" srcId="{5B38F7E3-29B8-47C0-8FED-C4E7C49E13CE}" destId="{3FFF7737-AE54-4C35-ABC3-2A16A2CC2273}" srcOrd="7" destOrd="0" presId="urn:microsoft.com/office/officeart/2005/8/layout/equation1"/>
    <dgm:cxn modelId="{4343A065-FDE1-4FF5-B259-B17D2EE56FF9}" type="presParOf" srcId="{5B38F7E3-29B8-47C0-8FED-C4E7C49E13CE}" destId="{0DF9B18D-DF61-4D7E-BA5E-F3712557F857}" srcOrd="8" destOrd="0" presId="urn:microsoft.com/office/officeart/2005/8/layout/equatio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7DA0-1E2A-45F9-ACE9-94BD3EF1EFF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A7571-99AB-4A9E-B0C2-071907FC06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7DA0-1E2A-45F9-ACE9-94BD3EF1EFF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A7571-99AB-4A9E-B0C2-071907FC06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7DA0-1E2A-45F9-ACE9-94BD3EF1EFF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A7571-99AB-4A9E-B0C2-071907FC06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7DA0-1E2A-45F9-ACE9-94BD3EF1EFF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A7571-99AB-4A9E-B0C2-071907FC06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7DA0-1E2A-45F9-ACE9-94BD3EF1EFF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A7571-99AB-4A9E-B0C2-071907FC06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7DA0-1E2A-45F9-ACE9-94BD3EF1EFF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A7571-99AB-4A9E-B0C2-071907FC06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7DA0-1E2A-45F9-ACE9-94BD3EF1EFF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A7571-99AB-4A9E-B0C2-071907FC06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7DA0-1E2A-45F9-ACE9-94BD3EF1EFF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A7571-99AB-4A9E-B0C2-071907FC06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7DA0-1E2A-45F9-ACE9-94BD3EF1EFF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A7571-99AB-4A9E-B0C2-071907FC06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7DA0-1E2A-45F9-ACE9-94BD3EF1EFF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A7571-99AB-4A9E-B0C2-071907FC06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7DA0-1E2A-45F9-ACE9-94BD3EF1EFF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A7571-99AB-4A9E-B0C2-071907FC06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A7DA0-1E2A-45F9-ACE9-94BD3EF1EFF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A7571-99AB-4A9E-B0C2-071907FC06B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Ekansh</dc:creator>
  <cp:lastModifiedBy>Ekansh</cp:lastModifiedBy>
  <cp:revision>1</cp:revision>
  <dcterms:created xsi:type="dcterms:W3CDTF">2018-03-30T04:42:39Z</dcterms:created>
  <dcterms:modified xsi:type="dcterms:W3CDTF">2018-03-30T04:43:48Z</dcterms:modified>
</cp:coreProperties>
</file>