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FBD0B-3437-44D0-ABCA-4DE48541E26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FC503B5-CB58-408D-B160-55824B0E2D10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25DD1E28-8517-4A3B-B826-EDBFB60DBC0E}" type="parTrans" cxnId="{BA8DF031-72BF-4202-9824-ABB380CCFA63}">
      <dgm:prSet/>
      <dgm:spPr/>
      <dgm:t>
        <a:bodyPr/>
        <a:lstStyle/>
        <a:p>
          <a:endParaRPr lang="en-US"/>
        </a:p>
      </dgm:t>
    </dgm:pt>
    <dgm:pt modelId="{C7CB8CC1-6007-4688-B4F5-928FB11F7199}" type="sibTrans" cxnId="{BA8DF031-72BF-4202-9824-ABB380CCFA63}">
      <dgm:prSet/>
      <dgm:spPr/>
      <dgm:t>
        <a:bodyPr/>
        <a:lstStyle/>
        <a:p>
          <a:endParaRPr lang="en-US"/>
        </a:p>
      </dgm:t>
    </dgm:pt>
    <dgm:pt modelId="{EF822CF4-0D90-43DF-8830-57EDB3725177}">
      <dgm:prSet phldrT="[Text]"/>
      <dgm:spPr/>
      <dgm:t>
        <a:bodyPr/>
        <a:lstStyle/>
        <a:p>
          <a:r>
            <a:rPr lang="en-US" dirty="0"/>
            <a:t>b</a:t>
          </a:r>
        </a:p>
      </dgm:t>
    </dgm:pt>
    <dgm:pt modelId="{FA2A47B3-49E7-44A9-B8A3-799860A0DDA9}" type="parTrans" cxnId="{248683A3-2E52-4F7D-9770-8DF001AE126F}">
      <dgm:prSet/>
      <dgm:spPr/>
      <dgm:t>
        <a:bodyPr/>
        <a:lstStyle/>
        <a:p>
          <a:endParaRPr lang="en-US"/>
        </a:p>
      </dgm:t>
    </dgm:pt>
    <dgm:pt modelId="{B8C8081A-996B-466F-BB29-41F2F0E01846}" type="sibTrans" cxnId="{248683A3-2E52-4F7D-9770-8DF001AE126F}">
      <dgm:prSet/>
      <dgm:spPr/>
      <dgm:t>
        <a:bodyPr/>
        <a:lstStyle/>
        <a:p>
          <a:endParaRPr lang="en-US"/>
        </a:p>
      </dgm:t>
    </dgm:pt>
    <dgm:pt modelId="{10C5D3C8-06A8-4E82-B44C-61A761BE0147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CFC6AA1C-EB60-4076-8B81-4EED7A9E1E7A}" type="parTrans" cxnId="{703648FF-F6F6-4AEE-8264-BDB5529EADE4}">
      <dgm:prSet/>
      <dgm:spPr/>
      <dgm:t>
        <a:bodyPr/>
        <a:lstStyle/>
        <a:p>
          <a:endParaRPr lang="en-US"/>
        </a:p>
      </dgm:t>
    </dgm:pt>
    <dgm:pt modelId="{BCCD0867-D95B-4C84-B826-15495FECD95F}" type="sibTrans" cxnId="{703648FF-F6F6-4AEE-8264-BDB5529EADE4}">
      <dgm:prSet/>
      <dgm:spPr/>
      <dgm:t>
        <a:bodyPr/>
        <a:lstStyle/>
        <a:p>
          <a:endParaRPr lang="en-US"/>
        </a:p>
      </dgm:t>
    </dgm:pt>
    <dgm:pt modelId="{E8B48EB6-822C-4AF3-A9F2-2EA79417AA80}" type="pres">
      <dgm:prSet presAssocID="{D2FFBD0B-3437-44D0-ABCA-4DE48541E265}" presName="linearFlow" presStyleCnt="0">
        <dgm:presLayoutVars>
          <dgm:resizeHandles val="exact"/>
        </dgm:presLayoutVars>
      </dgm:prSet>
      <dgm:spPr/>
    </dgm:pt>
    <dgm:pt modelId="{BE8C338C-9EA3-4D8B-A410-B8FA66BA34A9}" type="pres">
      <dgm:prSet presAssocID="{FFC503B5-CB58-408D-B160-55824B0E2D10}" presName="node" presStyleLbl="node1" presStyleIdx="0" presStyleCnt="3">
        <dgm:presLayoutVars>
          <dgm:bulletEnabled val="1"/>
        </dgm:presLayoutVars>
      </dgm:prSet>
      <dgm:spPr/>
    </dgm:pt>
    <dgm:pt modelId="{0AFD683A-E03C-40D3-8E44-AE95C1E6CBA6}" type="pres">
      <dgm:prSet presAssocID="{C7CB8CC1-6007-4688-B4F5-928FB11F7199}" presName="sibTrans" presStyleLbl="sibTrans2D1" presStyleIdx="0" presStyleCnt="2"/>
      <dgm:spPr/>
    </dgm:pt>
    <dgm:pt modelId="{262A51AB-A6A7-4772-8912-FBDB591C6ED0}" type="pres">
      <dgm:prSet presAssocID="{C7CB8CC1-6007-4688-B4F5-928FB11F7199}" presName="connectorText" presStyleLbl="sibTrans2D1" presStyleIdx="0" presStyleCnt="2"/>
      <dgm:spPr/>
    </dgm:pt>
    <dgm:pt modelId="{8FEB3903-1BA4-476D-B8D9-A4848169D5C3}" type="pres">
      <dgm:prSet presAssocID="{EF822CF4-0D90-43DF-8830-57EDB3725177}" presName="node" presStyleLbl="node1" presStyleIdx="1" presStyleCnt="3">
        <dgm:presLayoutVars>
          <dgm:bulletEnabled val="1"/>
        </dgm:presLayoutVars>
      </dgm:prSet>
      <dgm:spPr/>
    </dgm:pt>
    <dgm:pt modelId="{D80D6903-4123-4E9B-8659-1AA1718778F5}" type="pres">
      <dgm:prSet presAssocID="{B8C8081A-996B-466F-BB29-41F2F0E01846}" presName="sibTrans" presStyleLbl="sibTrans2D1" presStyleIdx="1" presStyleCnt="2"/>
      <dgm:spPr/>
    </dgm:pt>
    <dgm:pt modelId="{84F0B744-442F-474A-A7AF-8C73E5007691}" type="pres">
      <dgm:prSet presAssocID="{B8C8081A-996B-466F-BB29-41F2F0E01846}" presName="connectorText" presStyleLbl="sibTrans2D1" presStyleIdx="1" presStyleCnt="2"/>
      <dgm:spPr/>
    </dgm:pt>
    <dgm:pt modelId="{38F7A4DD-C024-4736-9995-B35212E9AC0C}" type="pres">
      <dgm:prSet presAssocID="{10C5D3C8-06A8-4E82-B44C-61A761BE0147}" presName="node" presStyleLbl="node1" presStyleIdx="2" presStyleCnt="3">
        <dgm:presLayoutVars>
          <dgm:bulletEnabled val="1"/>
        </dgm:presLayoutVars>
      </dgm:prSet>
      <dgm:spPr/>
    </dgm:pt>
  </dgm:ptLst>
  <dgm:cxnLst>
    <dgm:cxn modelId="{522D7C04-D1F4-4F0E-98F4-9D20D0A8DC9D}" type="presOf" srcId="{EF822CF4-0D90-43DF-8830-57EDB3725177}" destId="{8FEB3903-1BA4-476D-B8D9-A4848169D5C3}" srcOrd="0" destOrd="0" presId="urn:microsoft.com/office/officeart/2005/8/layout/process2"/>
    <dgm:cxn modelId="{BA8DF031-72BF-4202-9824-ABB380CCFA63}" srcId="{D2FFBD0B-3437-44D0-ABCA-4DE48541E265}" destId="{FFC503B5-CB58-408D-B160-55824B0E2D10}" srcOrd="0" destOrd="0" parTransId="{25DD1E28-8517-4A3B-B826-EDBFB60DBC0E}" sibTransId="{C7CB8CC1-6007-4688-B4F5-928FB11F7199}"/>
    <dgm:cxn modelId="{B44A9F5F-77D8-4F09-8B49-70F5A8314798}" type="presOf" srcId="{B8C8081A-996B-466F-BB29-41F2F0E01846}" destId="{D80D6903-4123-4E9B-8659-1AA1718778F5}" srcOrd="0" destOrd="0" presId="urn:microsoft.com/office/officeart/2005/8/layout/process2"/>
    <dgm:cxn modelId="{21FF466E-23D2-49A7-829E-D34E372AF2F4}" type="presOf" srcId="{10C5D3C8-06A8-4E82-B44C-61A761BE0147}" destId="{38F7A4DD-C024-4736-9995-B35212E9AC0C}" srcOrd="0" destOrd="0" presId="urn:microsoft.com/office/officeart/2005/8/layout/process2"/>
    <dgm:cxn modelId="{248683A3-2E52-4F7D-9770-8DF001AE126F}" srcId="{D2FFBD0B-3437-44D0-ABCA-4DE48541E265}" destId="{EF822CF4-0D90-43DF-8830-57EDB3725177}" srcOrd="1" destOrd="0" parTransId="{FA2A47B3-49E7-44A9-B8A3-799860A0DDA9}" sibTransId="{B8C8081A-996B-466F-BB29-41F2F0E01846}"/>
    <dgm:cxn modelId="{28CC44AA-12B9-4D4B-99A6-74E8A8211A88}" type="presOf" srcId="{C7CB8CC1-6007-4688-B4F5-928FB11F7199}" destId="{0AFD683A-E03C-40D3-8E44-AE95C1E6CBA6}" srcOrd="0" destOrd="0" presId="urn:microsoft.com/office/officeart/2005/8/layout/process2"/>
    <dgm:cxn modelId="{557BD4BD-C6C5-4443-8E64-30194694F664}" type="presOf" srcId="{C7CB8CC1-6007-4688-B4F5-928FB11F7199}" destId="{262A51AB-A6A7-4772-8912-FBDB591C6ED0}" srcOrd="1" destOrd="0" presId="urn:microsoft.com/office/officeart/2005/8/layout/process2"/>
    <dgm:cxn modelId="{91FBC7C7-ED3C-463E-8D62-A00DD081E0E1}" type="presOf" srcId="{B8C8081A-996B-466F-BB29-41F2F0E01846}" destId="{84F0B744-442F-474A-A7AF-8C73E5007691}" srcOrd="1" destOrd="0" presId="urn:microsoft.com/office/officeart/2005/8/layout/process2"/>
    <dgm:cxn modelId="{F8C1CFD3-CEED-48B5-BD74-9B82798D4144}" type="presOf" srcId="{FFC503B5-CB58-408D-B160-55824B0E2D10}" destId="{BE8C338C-9EA3-4D8B-A410-B8FA66BA34A9}" srcOrd="0" destOrd="0" presId="urn:microsoft.com/office/officeart/2005/8/layout/process2"/>
    <dgm:cxn modelId="{71B752FB-6810-45E3-983E-765A71F79117}" type="presOf" srcId="{D2FFBD0B-3437-44D0-ABCA-4DE48541E265}" destId="{E8B48EB6-822C-4AF3-A9F2-2EA79417AA80}" srcOrd="0" destOrd="0" presId="urn:microsoft.com/office/officeart/2005/8/layout/process2"/>
    <dgm:cxn modelId="{703648FF-F6F6-4AEE-8264-BDB5529EADE4}" srcId="{D2FFBD0B-3437-44D0-ABCA-4DE48541E265}" destId="{10C5D3C8-06A8-4E82-B44C-61A761BE0147}" srcOrd="2" destOrd="0" parTransId="{CFC6AA1C-EB60-4076-8B81-4EED7A9E1E7A}" sibTransId="{BCCD0867-D95B-4C84-B826-15495FECD95F}"/>
    <dgm:cxn modelId="{8D2DD828-D6B6-421D-B8D5-9CF308617D46}" type="presParOf" srcId="{E8B48EB6-822C-4AF3-A9F2-2EA79417AA80}" destId="{BE8C338C-9EA3-4D8B-A410-B8FA66BA34A9}" srcOrd="0" destOrd="0" presId="urn:microsoft.com/office/officeart/2005/8/layout/process2"/>
    <dgm:cxn modelId="{C3DFB5DF-9989-4B47-9206-8DEBBD3F4442}" type="presParOf" srcId="{E8B48EB6-822C-4AF3-A9F2-2EA79417AA80}" destId="{0AFD683A-E03C-40D3-8E44-AE95C1E6CBA6}" srcOrd="1" destOrd="0" presId="urn:microsoft.com/office/officeart/2005/8/layout/process2"/>
    <dgm:cxn modelId="{16FB210D-E18D-4578-B2DE-ED4B2695BBEA}" type="presParOf" srcId="{0AFD683A-E03C-40D3-8E44-AE95C1E6CBA6}" destId="{262A51AB-A6A7-4772-8912-FBDB591C6ED0}" srcOrd="0" destOrd="0" presId="urn:microsoft.com/office/officeart/2005/8/layout/process2"/>
    <dgm:cxn modelId="{8F59A5B2-904C-4869-8E2A-74B800FB6821}" type="presParOf" srcId="{E8B48EB6-822C-4AF3-A9F2-2EA79417AA80}" destId="{8FEB3903-1BA4-476D-B8D9-A4848169D5C3}" srcOrd="2" destOrd="0" presId="urn:microsoft.com/office/officeart/2005/8/layout/process2"/>
    <dgm:cxn modelId="{3E6006B7-871E-494B-9189-340539DA2139}" type="presParOf" srcId="{E8B48EB6-822C-4AF3-A9F2-2EA79417AA80}" destId="{D80D6903-4123-4E9B-8659-1AA1718778F5}" srcOrd="3" destOrd="0" presId="urn:microsoft.com/office/officeart/2005/8/layout/process2"/>
    <dgm:cxn modelId="{E691351C-4942-49B1-9C0C-65E5EBF0C071}" type="presParOf" srcId="{D80D6903-4123-4E9B-8659-1AA1718778F5}" destId="{84F0B744-442F-474A-A7AF-8C73E5007691}" srcOrd="0" destOrd="0" presId="urn:microsoft.com/office/officeart/2005/8/layout/process2"/>
    <dgm:cxn modelId="{C5B1A1D2-0C0D-40E2-92E9-82D9499D86DA}" type="presParOf" srcId="{E8B48EB6-822C-4AF3-A9F2-2EA79417AA80}" destId="{38F7A4DD-C024-4736-9995-B35212E9AC0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C338C-9EA3-4D8B-A410-B8FA66BA34A9}">
      <dsp:nvSpPr>
        <dsp:cNvPr id="0" name=""/>
        <dsp:cNvSpPr/>
      </dsp:nvSpPr>
      <dsp:spPr>
        <a:xfrm>
          <a:off x="2844799" y="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a</a:t>
          </a:r>
        </a:p>
      </dsp:txBody>
      <dsp:txXfrm>
        <a:off x="2884476" y="39677"/>
        <a:ext cx="2359046" cy="1275312"/>
      </dsp:txXfrm>
    </dsp:sp>
    <dsp:sp modelId="{0AFD683A-E03C-40D3-8E44-AE95C1E6CBA6}">
      <dsp:nvSpPr>
        <dsp:cNvPr id="0" name=""/>
        <dsp:cNvSpPr/>
      </dsp:nvSpPr>
      <dsp:spPr>
        <a:xfrm rot="5400000">
          <a:off x="3809999" y="1388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3881119" y="1439333"/>
        <a:ext cx="365760" cy="355600"/>
      </dsp:txXfrm>
    </dsp:sp>
    <dsp:sp modelId="{8FEB3903-1BA4-476D-B8D9-A4848169D5C3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b</a:t>
          </a:r>
        </a:p>
      </dsp:txBody>
      <dsp:txXfrm>
        <a:off x="2884476" y="2071677"/>
        <a:ext cx="2359046" cy="1275312"/>
      </dsp:txXfrm>
    </dsp:sp>
    <dsp:sp modelId="{D80D6903-4123-4E9B-8659-1AA1718778F5}">
      <dsp:nvSpPr>
        <dsp:cNvPr id="0" name=""/>
        <dsp:cNvSpPr/>
      </dsp:nvSpPr>
      <dsp:spPr>
        <a:xfrm rot="5400000">
          <a:off x="3809999" y="3420533"/>
          <a:ext cx="508000" cy="6096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3881119" y="3471333"/>
        <a:ext cx="365760" cy="355600"/>
      </dsp:txXfrm>
    </dsp:sp>
    <dsp:sp modelId="{38F7A4DD-C024-4736-9995-B35212E9AC0C}">
      <dsp:nvSpPr>
        <dsp:cNvPr id="0" name=""/>
        <dsp:cNvSpPr/>
      </dsp:nvSpPr>
      <dsp:spPr>
        <a:xfrm>
          <a:off x="2844799" y="4064000"/>
          <a:ext cx="2438400" cy="1354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c</a:t>
          </a:r>
        </a:p>
      </dsp:txBody>
      <dsp:txXfrm>
        <a:off x="2884476" y="4103677"/>
        <a:ext cx="2359046" cy="127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FCB9-215E-486C-B333-23A1E305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8AB90-3DDB-4A86-B3C8-66DEC7A9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E998-953D-4414-85F2-E61CA853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A08C-3A63-4DF2-A940-6CFD3389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2055-C603-4C17-929A-340BDB1D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6814-4731-4054-B07E-C197F318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653C6-5780-4329-978E-95CC7692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7276-B0FA-428D-960C-A3183501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7751-3C66-41F2-9ED1-39137F45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0C4E-4EA6-4CED-87B8-D7E3D2CB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9EBF5-EB43-4BBB-AC85-55F687D8F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DFCCD-9D99-4A3E-9D56-5FA68054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7AE0-BD0A-44E8-A462-B5088154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F97A-97E5-4678-943F-EBE9D67A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28A9B-4DAF-4202-A4A6-F12C7F21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070F-80BF-4EEA-BF53-19641F4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6CB3-C730-47B7-93B6-32E10B40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2D425-814C-47F3-8697-C2AD2E80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A607-DE10-40A5-A2D4-C80402C5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BDECE-4969-483A-BA63-26D5CEE9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F9FD-3E34-4454-B03F-3981A9C1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3D571-1B21-49AE-8C81-D002A83F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82C4-8530-4E5D-A457-FD0E1643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9138-AC93-4E8B-A3B5-00E07F4D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EE94-7D53-488B-8C8E-CBEE1A90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AB29-717E-4C78-87D9-A35939FD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C753-637F-41FD-9274-248B019CC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88311-6348-4DA4-8438-FAC171341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776B9-BB01-4DCF-ABBF-A6828590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B43A2-33B1-460B-9B69-8445F477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5A810-55C0-466D-976A-347D51B8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BE1-13E3-4009-A426-4E257BB7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EA91-677F-41C2-B611-17FB28BE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27878-7398-4BD5-A38C-AD5E364BF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03717-30C2-4B2C-A198-220366952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54577-C4CA-4FE2-BFE1-CC8342301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6E7EB-DD7D-46F6-A9DF-D515E118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A93C5-2DA5-49A2-87FD-E5611E9D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33513-E2B3-47D6-BC16-6254B01A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1337-3B65-4C0A-8724-C59C6D76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85919-8F07-4473-A38D-053F4D59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F6729-A4CF-4AC7-9C48-94AF158A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87AE1-235A-4C9F-891B-7B235811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F8A2-8CF6-4BAA-AFBC-CCC11411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CA0EA-BDF0-4EBB-9F31-EE37AB60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25EEB-BF38-423B-8E49-282886F2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4052-B306-4E88-BCFD-4EFA815E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0561-0139-4883-BDC1-E1C0F6D0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84FB8-F4D9-43E5-9B54-307E64D6C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C4289-27E2-444A-A7B4-F3C42B42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0D17-8673-4730-B0CC-3571D6FC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F81-1C95-46F8-97BC-13470CE2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4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4657-D8D0-4E8A-99F2-8E693C65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620CC-DCBB-4EC7-A467-08F6CC1D4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D4A4-2B7A-4B67-BF58-BC5B1F477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E476-FB7C-4306-A9E6-D458B6B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28ADD-5552-44D1-A264-368D0F72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1DE5-50E7-42A1-9F3E-779D3BA4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47C18-7AB4-48CE-95BB-B35B51DA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9E97A-0C78-4F99-8884-43028C67C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0389-BF04-4565-9DF5-7EB7E6E21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EFC09-0596-414D-BF7F-0ADEA4D8B03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0032-CA6F-4854-BF66-62C107EF3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4688-CD58-4A3A-8A58-FC12806A6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6CAE-51C0-41BB-995B-E0583B78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7BDE9C-84EE-41C2-B66D-B9B602D53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4306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307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Ekansh Jha</dc:creator>
  <cp:lastModifiedBy>Ekansh Jha</cp:lastModifiedBy>
  <cp:revision>1</cp:revision>
  <dcterms:created xsi:type="dcterms:W3CDTF">2018-03-21T07:32:51Z</dcterms:created>
  <dcterms:modified xsi:type="dcterms:W3CDTF">2018-03-21T07:33:17Z</dcterms:modified>
</cp:coreProperties>
</file>