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298DB-6037-4092-BC14-912E92A0EF63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BC724B4A-AE42-4EBF-9F31-355D309FE19A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C764E909-D073-48FD-80B9-9D317C78BFA8}" type="parTrans" cxnId="{601D30F8-C783-4A7E-9876-F17C6BC6C72E}">
      <dgm:prSet/>
      <dgm:spPr/>
      <dgm:t>
        <a:bodyPr/>
        <a:lstStyle/>
        <a:p>
          <a:endParaRPr lang="en-US"/>
        </a:p>
      </dgm:t>
    </dgm:pt>
    <dgm:pt modelId="{F4E45610-4FB9-41E3-B55D-783E2BE5B7C0}" type="sibTrans" cxnId="{601D30F8-C783-4A7E-9876-F17C6BC6C72E}">
      <dgm:prSet/>
      <dgm:spPr/>
      <dgm:t>
        <a:bodyPr/>
        <a:lstStyle/>
        <a:p>
          <a:endParaRPr lang="en-US"/>
        </a:p>
      </dgm:t>
    </dgm:pt>
    <dgm:pt modelId="{D560ABF3-2EFD-4636-B0FE-8565A0C6513A}">
      <dgm:prSet phldrT="[Text]"/>
      <dgm:spPr/>
      <dgm:t>
        <a:bodyPr/>
        <a:lstStyle/>
        <a:p>
          <a:r>
            <a:rPr lang="en-US" dirty="0" smtClean="0"/>
            <a:t>b</a:t>
          </a:r>
          <a:endParaRPr lang="en-US" dirty="0"/>
        </a:p>
      </dgm:t>
    </dgm:pt>
    <dgm:pt modelId="{82187EF3-3EDD-498E-8DC2-8A64E29182BD}" type="parTrans" cxnId="{AD645E2E-11BB-455F-AD31-7F39DF70DB62}">
      <dgm:prSet/>
      <dgm:spPr/>
      <dgm:t>
        <a:bodyPr/>
        <a:lstStyle/>
        <a:p>
          <a:endParaRPr lang="en-US"/>
        </a:p>
      </dgm:t>
    </dgm:pt>
    <dgm:pt modelId="{CCA0152C-0AC6-4603-A92C-23B23EE2D99E}" type="sibTrans" cxnId="{AD645E2E-11BB-455F-AD31-7F39DF70DB62}">
      <dgm:prSet/>
      <dgm:spPr/>
      <dgm:t>
        <a:bodyPr/>
        <a:lstStyle/>
        <a:p>
          <a:endParaRPr lang="en-US"/>
        </a:p>
      </dgm:t>
    </dgm:pt>
    <dgm:pt modelId="{E9868725-EAF3-41B6-BB8A-4743D204BDA1}">
      <dgm:prSet phldrT="[Text]"/>
      <dgm:spPr/>
      <dgm:t>
        <a:bodyPr/>
        <a:lstStyle/>
        <a:p>
          <a:r>
            <a:rPr lang="en-US" dirty="0" smtClean="0"/>
            <a:t>c</a:t>
          </a:r>
          <a:endParaRPr lang="en-US" dirty="0"/>
        </a:p>
      </dgm:t>
    </dgm:pt>
    <dgm:pt modelId="{DDB327DF-5DF9-4352-B596-6961622F97BB}" type="parTrans" cxnId="{6B39CE71-6856-4D54-84BA-CF57A7A3346E}">
      <dgm:prSet/>
      <dgm:spPr/>
      <dgm:t>
        <a:bodyPr/>
        <a:lstStyle/>
        <a:p>
          <a:endParaRPr lang="en-US"/>
        </a:p>
      </dgm:t>
    </dgm:pt>
    <dgm:pt modelId="{3E13DB92-61A6-4BBE-A79C-05458390D248}" type="sibTrans" cxnId="{6B39CE71-6856-4D54-84BA-CF57A7A3346E}">
      <dgm:prSet/>
      <dgm:spPr/>
      <dgm:t>
        <a:bodyPr/>
        <a:lstStyle/>
        <a:p>
          <a:endParaRPr lang="en-US"/>
        </a:p>
      </dgm:t>
    </dgm:pt>
    <dgm:pt modelId="{97A5E3AE-BA81-44A3-8F21-570329E1DF7B}" type="pres">
      <dgm:prSet presAssocID="{F40298DB-6037-4092-BC14-912E92A0EF63}" presName="Name0" presStyleCnt="0">
        <dgm:presLayoutVars>
          <dgm:dir val="rev"/>
          <dgm:resizeHandles val="exact"/>
        </dgm:presLayoutVars>
      </dgm:prSet>
      <dgm:spPr/>
    </dgm:pt>
    <dgm:pt modelId="{B8EA991A-B8CE-4294-BDB5-F762A0865818}" type="pres">
      <dgm:prSet presAssocID="{BC724B4A-AE42-4EBF-9F31-355D309FE19A}" presName="parTxOnly" presStyleLbl="node1" presStyleIdx="0" presStyleCnt="3">
        <dgm:presLayoutVars>
          <dgm:bulletEnabled val="1"/>
        </dgm:presLayoutVars>
      </dgm:prSet>
      <dgm:spPr/>
    </dgm:pt>
    <dgm:pt modelId="{30FAB36F-B0C3-4E3C-B0E6-C6D6A56B1A41}" type="pres">
      <dgm:prSet presAssocID="{F4E45610-4FB9-41E3-B55D-783E2BE5B7C0}" presName="parSpace" presStyleCnt="0"/>
      <dgm:spPr/>
    </dgm:pt>
    <dgm:pt modelId="{EF5AFBA4-EE1D-4A53-9790-D2613E1487E6}" type="pres">
      <dgm:prSet presAssocID="{D560ABF3-2EFD-4636-B0FE-8565A0C6513A}" presName="parTxOnly" presStyleLbl="node1" presStyleIdx="1" presStyleCnt="3">
        <dgm:presLayoutVars>
          <dgm:bulletEnabled val="1"/>
        </dgm:presLayoutVars>
      </dgm:prSet>
      <dgm:spPr/>
    </dgm:pt>
    <dgm:pt modelId="{B54189F2-76DF-4DBF-9B71-82C08582BF8F}" type="pres">
      <dgm:prSet presAssocID="{CCA0152C-0AC6-4603-A92C-23B23EE2D99E}" presName="parSpace" presStyleCnt="0"/>
      <dgm:spPr/>
    </dgm:pt>
    <dgm:pt modelId="{C6A5C040-FC1F-4E54-93DC-DFE0ED23A7D8}" type="pres">
      <dgm:prSet presAssocID="{E9868725-EAF3-41B6-BB8A-4743D204BDA1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601D30F8-C783-4A7E-9876-F17C6BC6C72E}" srcId="{F40298DB-6037-4092-BC14-912E92A0EF63}" destId="{BC724B4A-AE42-4EBF-9F31-355D309FE19A}" srcOrd="0" destOrd="0" parTransId="{C764E909-D073-48FD-80B9-9D317C78BFA8}" sibTransId="{F4E45610-4FB9-41E3-B55D-783E2BE5B7C0}"/>
    <dgm:cxn modelId="{7AC9B84E-B9E0-48B2-9377-B84A1A6A7F7E}" type="presOf" srcId="{F40298DB-6037-4092-BC14-912E92A0EF63}" destId="{97A5E3AE-BA81-44A3-8F21-570329E1DF7B}" srcOrd="0" destOrd="0" presId="urn:microsoft.com/office/officeart/2005/8/layout/hChevron3"/>
    <dgm:cxn modelId="{AD645E2E-11BB-455F-AD31-7F39DF70DB62}" srcId="{F40298DB-6037-4092-BC14-912E92A0EF63}" destId="{D560ABF3-2EFD-4636-B0FE-8565A0C6513A}" srcOrd="1" destOrd="0" parTransId="{82187EF3-3EDD-498E-8DC2-8A64E29182BD}" sibTransId="{CCA0152C-0AC6-4603-A92C-23B23EE2D99E}"/>
    <dgm:cxn modelId="{6B39CE71-6856-4D54-84BA-CF57A7A3346E}" srcId="{F40298DB-6037-4092-BC14-912E92A0EF63}" destId="{E9868725-EAF3-41B6-BB8A-4743D204BDA1}" srcOrd="2" destOrd="0" parTransId="{DDB327DF-5DF9-4352-B596-6961622F97BB}" sibTransId="{3E13DB92-61A6-4BBE-A79C-05458390D248}"/>
    <dgm:cxn modelId="{73C25FC2-9FAE-4C62-AA93-A792F917E095}" type="presOf" srcId="{E9868725-EAF3-41B6-BB8A-4743D204BDA1}" destId="{C6A5C040-FC1F-4E54-93DC-DFE0ED23A7D8}" srcOrd="0" destOrd="0" presId="urn:microsoft.com/office/officeart/2005/8/layout/hChevron3"/>
    <dgm:cxn modelId="{29CE005D-2633-47D0-AFA9-E5D54CA6D134}" type="presOf" srcId="{BC724B4A-AE42-4EBF-9F31-355D309FE19A}" destId="{B8EA991A-B8CE-4294-BDB5-F762A0865818}" srcOrd="0" destOrd="0" presId="urn:microsoft.com/office/officeart/2005/8/layout/hChevron3"/>
    <dgm:cxn modelId="{6FF4DCC0-12B1-4C6C-8DC2-0483189755B8}" type="presOf" srcId="{D560ABF3-2EFD-4636-B0FE-8565A0C6513A}" destId="{EF5AFBA4-EE1D-4A53-9790-D2613E1487E6}" srcOrd="0" destOrd="0" presId="urn:microsoft.com/office/officeart/2005/8/layout/hChevron3"/>
    <dgm:cxn modelId="{275B7D95-8736-44A9-B30E-3F6C2620F28E}" type="presParOf" srcId="{97A5E3AE-BA81-44A3-8F21-570329E1DF7B}" destId="{B8EA991A-B8CE-4294-BDB5-F762A0865818}" srcOrd="0" destOrd="0" presId="urn:microsoft.com/office/officeart/2005/8/layout/hChevron3"/>
    <dgm:cxn modelId="{E7B8A199-5B3A-47F6-93BB-822EF6F20C94}" type="presParOf" srcId="{97A5E3AE-BA81-44A3-8F21-570329E1DF7B}" destId="{30FAB36F-B0C3-4E3C-B0E6-C6D6A56B1A41}" srcOrd="1" destOrd="0" presId="urn:microsoft.com/office/officeart/2005/8/layout/hChevron3"/>
    <dgm:cxn modelId="{426AF237-D205-4109-953E-FC80C0286A05}" type="presParOf" srcId="{97A5E3AE-BA81-44A3-8F21-570329E1DF7B}" destId="{EF5AFBA4-EE1D-4A53-9790-D2613E1487E6}" srcOrd="2" destOrd="0" presId="urn:microsoft.com/office/officeart/2005/8/layout/hChevron3"/>
    <dgm:cxn modelId="{6CF89C65-0B83-42C0-BB12-32383B1BB288}" type="presParOf" srcId="{97A5E3AE-BA81-44A3-8F21-570329E1DF7B}" destId="{B54189F2-76DF-4DBF-9B71-82C08582BF8F}" srcOrd="3" destOrd="0" presId="urn:microsoft.com/office/officeart/2005/8/layout/hChevron3"/>
    <dgm:cxn modelId="{738B4CA3-FB47-427B-A9D1-1188FE5FB487}" type="presParOf" srcId="{97A5E3AE-BA81-44A3-8F21-570329E1DF7B}" destId="{C6A5C040-FC1F-4E54-93DC-DFE0ED23A7D8}" srcOrd="4" destOrd="0" presId="urn:microsoft.com/office/officeart/2005/8/layout/hChevron3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C7EAC-25D1-41F9-B58B-47E45251999B}" type="datetimeFigureOut">
              <a:rPr lang="en-US" smtClean="0"/>
              <a:t>7/29/2018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5088A-EAAB-492B-A391-5CF4201FB4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Ekansh</dc:creator>
  <cp:lastModifiedBy>Ekansh</cp:lastModifiedBy>
  <cp:revision>2</cp:revision>
  <dcterms:created xsi:type="dcterms:W3CDTF">2018-07-29T00:12:54Z</dcterms:created>
  <dcterms:modified xsi:type="dcterms:W3CDTF">2018-07-29T00:23:44Z</dcterms:modified>
</cp:coreProperties>
</file>