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CF0BA-DC5B-452A-A936-E9C5F636BDE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35CC81-3AA1-4486-9B26-9F5A52F48807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B369E08B-6BBD-4D4C-80C2-ED1A855668B6}" type="parTrans" cxnId="{043B3576-F902-4534-A1D4-301BF32A2C4E}">
      <dgm:prSet/>
      <dgm:spPr/>
      <dgm:t>
        <a:bodyPr/>
        <a:lstStyle/>
        <a:p>
          <a:endParaRPr lang="en-US"/>
        </a:p>
      </dgm:t>
    </dgm:pt>
    <dgm:pt modelId="{FDD20271-CB17-4111-BBA5-14BC234821E2}" type="sibTrans" cxnId="{043B3576-F902-4534-A1D4-301BF32A2C4E}">
      <dgm:prSet/>
      <dgm:spPr/>
      <dgm:t>
        <a:bodyPr/>
        <a:lstStyle/>
        <a:p>
          <a:endParaRPr lang="en-US"/>
        </a:p>
      </dgm:t>
    </dgm:pt>
    <dgm:pt modelId="{C515AB2F-289B-42FD-8210-049BC5527592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C8B103DC-AAF7-4345-9016-0D4B02FF37C8}" type="parTrans" cxnId="{EE886233-B788-4786-AF34-FA4BD726C4F1}">
      <dgm:prSet/>
      <dgm:spPr/>
      <dgm:t>
        <a:bodyPr/>
        <a:lstStyle/>
        <a:p>
          <a:endParaRPr lang="en-US"/>
        </a:p>
      </dgm:t>
    </dgm:pt>
    <dgm:pt modelId="{A14B7E61-B859-40A6-9FAD-805E72FBB1AD}" type="sibTrans" cxnId="{EE886233-B788-4786-AF34-FA4BD726C4F1}">
      <dgm:prSet/>
      <dgm:spPr/>
      <dgm:t>
        <a:bodyPr/>
        <a:lstStyle/>
        <a:p>
          <a:endParaRPr lang="en-US"/>
        </a:p>
      </dgm:t>
    </dgm:pt>
    <dgm:pt modelId="{D371A627-A015-451F-8389-9118F71987E1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F9C93A42-8E22-42B1-909C-512D76B359C9}" type="parTrans" cxnId="{9E2FE2CF-8BBE-459C-9961-3681B057EE76}">
      <dgm:prSet/>
      <dgm:spPr/>
      <dgm:t>
        <a:bodyPr/>
        <a:lstStyle/>
        <a:p>
          <a:endParaRPr lang="en-US"/>
        </a:p>
      </dgm:t>
    </dgm:pt>
    <dgm:pt modelId="{F9420900-07F8-4D19-B72E-0E5468A81BCE}" type="sibTrans" cxnId="{9E2FE2CF-8BBE-459C-9961-3681B057EE76}">
      <dgm:prSet/>
      <dgm:spPr/>
      <dgm:t>
        <a:bodyPr/>
        <a:lstStyle/>
        <a:p>
          <a:endParaRPr lang="en-US"/>
        </a:p>
      </dgm:t>
    </dgm:pt>
    <dgm:pt modelId="{7E3C9309-C119-4B47-A6CC-8827871EB22F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2F6450A9-4071-42AC-9320-3C58E72C5963}" type="parTrans" cxnId="{F3394153-38B9-4D77-BBE0-6BEF9885B67B}">
      <dgm:prSet/>
      <dgm:spPr/>
      <dgm:t>
        <a:bodyPr/>
        <a:lstStyle/>
        <a:p>
          <a:endParaRPr lang="en-US"/>
        </a:p>
      </dgm:t>
    </dgm:pt>
    <dgm:pt modelId="{F0F62F69-145B-47FF-8E88-C4126EF8DC52}" type="sibTrans" cxnId="{F3394153-38B9-4D77-BBE0-6BEF9885B67B}">
      <dgm:prSet/>
      <dgm:spPr/>
      <dgm:t>
        <a:bodyPr/>
        <a:lstStyle/>
        <a:p>
          <a:endParaRPr lang="en-US"/>
        </a:p>
      </dgm:t>
    </dgm:pt>
    <dgm:pt modelId="{DCCA6E59-F0F0-45D5-ABEE-A5BB6E2AE409}" type="pres">
      <dgm:prSet presAssocID="{6B1CF0BA-DC5B-452A-A936-E9C5F636BDE0}" presName="linearFlow" presStyleCnt="0">
        <dgm:presLayoutVars>
          <dgm:dir/>
          <dgm:animLvl val="lvl"/>
          <dgm:resizeHandles val="exact"/>
        </dgm:presLayoutVars>
      </dgm:prSet>
      <dgm:spPr/>
    </dgm:pt>
    <dgm:pt modelId="{65B48105-BA12-4FB1-B5A2-7B36BB554E51}" type="pres">
      <dgm:prSet presAssocID="{3D35CC81-3AA1-4486-9B26-9F5A52F48807}" presName="composite" presStyleCnt="0"/>
      <dgm:spPr/>
    </dgm:pt>
    <dgm:pt modelId="{090315FE-015B-4E96-96C5-8C468EC00519}" type="pres">
      <dgm:prSet presAssocID="{3D35CC81-3AA1-4486-9B26-9F5A52F48807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0D1CAA8-292F-4D14-BB8A-3E757BDA97AC}" type="pres">
      <dgm:prSet presAssocID="{3D35CC81-3AA1-4486-9B26-9F5A52F48807}" presName="parSh" presStyleLbl="node1" presStyleIdx="0" presStyleCnt="2"/>
      <dgm:spPr/>
    </dgm:pt>
    <dgm:pt modelId="{18C98BC8-4748-408E-98B5-BF5E38C6610F}" type="pres">
      <dgm:prSet presAssocID="{3D35CC81-3AA1-4486-9B26-9F5A52F48807}" presName="desTx" presStyleLbl="fgAcc1" presStyleIdx="0" presStyleCnt="2">
        <dgm:presLayoutVars>
          <dgm:bulletEnabled val="1"/>
        </dgm:presLayoutVars>
      </dgm:prSet>
      <dgm:spPr/>
    </dgm:pt>
    <dgm:pt modelId="{7CE86AE3-7E37-4FF7-9A26-D64535F9B0F4}" type="pres">
      <dgm:prSet presAssocID="{FDD20271-CB17-4111-BBA5-14BC234821E2}" presName="sibTrans" presStyleLbl="sibTrans2D1" presStyleIdx="0" presStyleCnt="1"/>
      <dgm:spPr/>
    </dgm:pt>
    <dgm:pt modelId="{2F848649-2E38-4D77-BB9A-22A229E7C52C}" type="pres">
      <dgm:prSet presAssocID="{FDD20271-CB17-4111-BBA5-14BC234821E2}" presName="connTx" presStyleLbl="sibTrans2D1" presStyleIdx="0" presStyleCnt="1"/>
      <dgm:spPr/>
    </dgm:pt>
    <dgm:pt modelId="{439E4AD8-BD68-4BDA-A3A8-A58F67406793}" type="pres">
      <dgm:prSet presAssocID="{D371A627-A015-451F-8389-9118F71987E1}" presName="composite" presStyleCnt="0"/>
      <dgm:spPr/>
    </dgm:pt>
    <dgm:pt modelId="{A8919FE2-9A66-4C59-95C6-DB17D28E5ABF}" type="pres">
      <dgm:prSet presAssocID="{D371A627-A015-451F-8389-9118F71987E1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077A2D0-0179-4C44-89C3-75F29B816FE2}" type="pres">
      <dgm:prSet presAssocID="{D371A627-A015-451F-8389-9118F71987E1}" presName="parSh" presStyleLbl="node1" presStyleIdx="1" presStyleCnt="2"/>
      <dgm:spPr/>
    </dgm:pt>
    <dgm:pt modelId="{3E21B797-10A8-4CDA-97BE-E56283048871}" type="pres">
      <dgm:prSet presAssocID="{D371A627-A015-451F-8389-9118F71987E1}" presName="desTx" presStyleLbl="fgAcc1" presStyleIdx="1" presStyleCnt="2">
        <dgm:presLayoutVars>
          <dgm:bulletEnabled val="1"/>
        </dgm:presLayoutVars>
      </dgm:prSet>
      <dgm:spPr/>
    </dgm:pt>
  </dgm:ptLst>
  <dgm:cxnLst>
    <dgm:cxn modelId="{259AE1D6-A0C1-4C00-AE4C-9BB6E3897FB9}" type="presOf" srcId="{D371A627-A015-451F-8389-9118F71987E1}" destId="{A077A2D0-0179-4C44-89C3-75F29B816FE2}" srcOrd="1" destOrd="0" presId="urn:microsoft.com/office/officeart/2005/8/layout/process3"/>
    <dgm:cxn modelId="{88B33A13-80FF-4220-B9DE-15C183F0953E}" type="presOf" srcId="{C515AB2F-289B-42FD-8210-049BC5527592}" destId="{18C98BC8-4748-408E-98B5-BF5E38C6610F}" srcOrd="0" destOrd="0" presId="urn:microsoft.com/office/officeart/2005/8/layout/process3"/>
    <dgm:cxn modelId="{074A74D3-7A74-4D32-9D55-F7A863C4EBB5}" type="presOf" srcId="{6B1CF0BA-DC5B-452A-A936-E9C5F636BDE0}" destId="{DCCA6E59-F0F0-45D5-ABEE-A5BB6E2AE409}" srcOrd="0" destOrd="0" presId="urn:microsoft.com/office/officeart/2005/8/layout/process3"/>
    <dgm:cxn modelId="{043B3576-F902-4534-A1D4-301BF32A2C4E}" srcId="{6B1CF0BA-DC5B-452A-A936-E9C5F636BDE0}" destId="{3D35CC81-3AA1-4486-9B26-9F5A52F48807}" srcOrd="0" destOrd="0" parTransId="{B369E08B-6BBD-4D4C-80C2-ED1A855668B6}" sibTransId="{FDD20271-CB17-4111-BBA5-14BC234821E2}"/>
    <dgm:cxn modelId="{9C753BCB-A6F9-4758-A00F-9835A728131B}" type="presOf" srcId="{D371A627-A015-451F-8389-9118F71987E1}" destId="{A8919FE2-9A66-4C59-95C6-DB17D28E5ABF}" srcOrd="0" destOrd="0" presId="urn:microsoft.com/office/officeart/2005/8/layout/process3"/>
    <dgm:cxn modelId="{698C87D9-ABFE-4142-8603-F86E715739F6}" type="presOf" srcId="{FDD20271-CB17-4111-BBA5-14BC234821E2}" destId="{2F848649-2E38-4D77-BB9A-22A229E7C52C}" srcOrd="1" destOrd="0" presId="urn:microsoft.com/office/officeart/2005/8/layout/process3"/>
    <dgm:cxn modelId="{225ADF7E-E85E-45F6-91B1-5612F94608E1}" type="presOf" srcId="{3D35CC81-3AA1-4486-9B26-9F5A52F48807}" destId="{B0D1CAA8-292F-4D14-BB8A-3E757BDA97AC}" srcOrd="1" destOrd="0" presId="urn:microsoft.com/office/officeart/2005/8/layout/process3"/>
    <dgm:cxn modelId="{9E2FE2CF-8BBE-459C-9961-3681B057EE76}" srcId="{6B1CF0BA-DC5B-452A-A936-E9C5F636BDE0}" destId="{D371A627-A015-451F-8389-9118F71987E1}" srcOrd="1" destOrd="0" parTransId="{F9C93A42-8E22-42B1-909C-512D76B359C9}" sibTransId="{F9420900-07F8-4D19-B72E-0E5468A81BCE}"/>
    <dgm:cxn modelId="{F3394153-38B9-4D77-BBE0-6BEF9885B67B}" srcId="{D371A627-A015-451F-8389-9118F71987E1}" destId="{7E3C9309-C119-4B47-A6CC-8827871EB22F}" srcOrd="0" destOrd="0" parTransId="{2F6450A9-4071-42AC-9320-3C58E72C5963}" sibTransId="{F0F62F69-145B-47FF-8E88-C4126EF8DC52}"/>
    <dgm:cxn modelId="{BC9E2E27-8C9E-4924-8DFB-5FA3E1D2CF1A}" type="presOf" srcId="{7E3C9309-C119-4B47-A6CC-8827871EB22F}" destId="{3E21B797-10A8-4CDA-97BE-E56283048871}" srcOrd="0" destOrd="0" presId="urn:microsoft.com/office/officeart/2005/8/layout/process3"/>
    <dgm:cxn modelId="{EE886233-B788-4786-AF34-FA4BD726C4F1}" srcId="{3D35CC81-3AA1-4486-9B26-9F5A52F48807}" destId="{C515AB2F-289B-42FD-8210-049BC5527592}" srcOrd="0" destOrd="0" parTransId="{C8B103DC-AAF7-4345-9016-0D4B02FF37C8}" sibTransId="{A14B7E61-B859-40A6-9FAD-805E72FBB1AD}"/>
    <dgm:cxn modelId="{D381CF79-941F-4531-8C94-669E108A935A}" type="presOf" srcId="{3D35CC81-3AA1-4486-9B26-9F5A52F48807}" destId="{090315FE-015B-4E96-96C5-8C468EC00519}" srcOrd="0" destOrd="0" presId="urn:microsoft.com/office/officeart/2005/8/layout/process3"/>
    <dgm:cxn modelId="{10E2DA55-E382-452C-861C-A4C7B1FD863A}" type="presOf" srcId="{FDD20271-CB17-4111-BBA5-14BC234821E2}" destId="{7CE86AE3-7E37-4FF7-9A26-D64535F9B0F4}" srcOrd="0" destOrd="0" presId="urn:microsoft.com/office/officeart/2005/8/layout/process3"/>
    <dgm:cxn modelId="{7CAEABAF-6243-44C2-9F9F-C10675671835}" type="presParOf" srcId="{DCCA6E59-F0F0-45D5-ABEE-A5BB6E2AE409}" destId="{65B48105-BA12-4FB1-B5A2-7B36BB554E51}" srcOrd="0" destOrd="0" presId="urn:microsoft.com/office/officeart/2005/8/layout/process3"/>
    <dgm:cxn modelId="{229FD4BE-1641-4EE6-B8BF-5C589CECF514}" type="presParOf" srcId="{65B48105-BA12-4FB1-B5A2-7B36BB554E51}" destId="{090315FE-015B-4E96-96C5-8C468EC00519}" srcOrd="0" destOrd="0" presId="urn:microsoft.com/office/officeart/2005/8/layout/process3"/>
    <dgm:cxn modelId="{E0CA9B81-5771-43DA-AC51-316FD8544A71}" type="presParOf" srcId="{65B48105-BA12-4FB1-B5A2-7B36BB554E51}" destId="{B0D1CAA8-292F-4D14-BB8A-3E757BDA97AC}" srcOrd="1" destOrd="0" presId="urn:microsoft.com/office/officeart/2005/8/layout/process3"/>
    <dgm:cxn modelId="{38E7B189-0708-4C35-83EB-7E7E2003D8C3}" type="presParOf" srcId="{65B48105-BA12-4FB1-B5A2-7B36BB554E51}" destId="{18C98BC8-4748-408E-98B5-BF5E38C6610F}" srcOrd="2" destOrd="0" presId="urn:microsoft.com/office/officeart/2005/8/layout/process3"/>
    <dgm:cxn modelId="{12229210-7792-4EC4-B241-FA7E5433377A}" type="presParOf" srcId="{DCCA6E59-F0F0-45D5-ABEE-A5BB6E2AE409}" destId="{7CE86AE3-7E37-4FF7-9A26-D64535F9B0F4}" srcOrd="1" destOrd="0" presId="urn:microsoft.com/office/officeart/2005/8/layout/process3"/>
    <dgm:cxn modelId="{84D7AFE1-8960-4295-B29E-5882E5AC28C7}" type="presParOf" srcId="{7CE86AE3-7E37-4FF7-9A26-D64535F9B0F4}" destId="{2F848649-2E38-4D77-BB9A-22A229E7C52C}" srcOrd="0" destOrd="0" presId="urn:microsoft.com/office/officeart/2005/8/layout/process3"/>
    <dgm:cxn modelId="{02952FB1-1480-4137-90A4-3A7755702D98}" type="presParOf" srcId="{DCCA6E59-F0F0-45D5-ABEE-A5BB6E2AE409}" destId="{439E4AD8-BD68-4BDA-A3A8-A58F67406793}" srcOrd="2" destOrd="0" presId="urn:microsoft.com/office/officeart/2005/8/layout/process3"/>
    <dgm:cxn modelId="{C06A7CA2-D47B-4877-B2EC-8EF6917E5A80}" type="presParOf" srcId="{439E4AD8-BD68-4BDA-A3A8-A58F67406793}" destId="{A8919FE2-9A66-4C59-95C6-DB17D28E5ABF}" srcOrd="0" destOrd="0" presId="urn:microsoft.com/office/officeart/2005/8/layout/process3"/>
    <dgm:cxn modelId="{B5389178-2301-4F08-B1B9-4332D1647D2A}" type="presParOf" srcId="{439E4AD8-BD68-4BDA-A3A8-A58F67406793}" destId="{A077A2D0-0179-4C44-89C3-75F29B816FE2}" srcOrd="1" destOrd="0" presId="urn:microsoft.com/office/officeart/2005/8/layout/process3"/>
    <dgm:cxn modelId="{F7263653-D803-471E-A7D0-9A6AAEEA2FF3}" type="presParOf" srcId="{439E4AD8-BD68-4BDA-A3A8-A58F67406793}" destId="{3E21B797-10A8-4CDA-97BE-E5628304887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6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0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1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4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9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3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7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591313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51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2018-11-09T13:52:06Z</dcterms:created>
  <dcterms:modified xsi:type="dcterms:W3CDTF">2018-11-09T13:52:42Z</dcterms:modified>
</cp:coreProperties>
</file>