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3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malone05:Desktop:DATA:T1%20data%20PFCE%20090512:IR-T1-gasexperiments-PFCE-09012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scatterChart>
        <c:scatterStyle val="lineMarker"/>
        <c:ser>
          <c:idx val="0"/>
          <c:order val="0"/>
          <c:spPr>
            <a:ln w="47625">
              <a:noFill/>
            </a:ln>
          </c:spPr>
          <c:marker>
            <c:symbol val="square"/>
            <c:size val="4"/>
          </c:marker>
          <c:trendline>
            <c:trendlineType val="linear"/>
            <c:dispRSqr val="1"/>
            <c:dispEq val="1"/>
            <c:trendlineLbl>
              <c:layout>
                <c:manualLayout>
                  <c:x val="0.13715170757909201"/>
                  <c:y val="0.13663231298081097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cust"/>
            <c:plus>
              <c:numRef>
                <c:f>'final data, plot'!$F$5:$F$7</c:f>
                <c:numCache>
                  <c:formatCode>General</c:formatCode>
                  <c:ptCount val="3"/>
                  <c:pt idx="0">
                    <c:v>2.8554431885782286E-2</c:v>
                  </c:pt>
                  <c:pt idx="1">
                    <c:v>1.3479121500612711E-2</c:v>
                  </c:pt>
                  <c:pt idx="2">
                    <c:v>9.8732474708400908E-2</c:v>
                  </c:pt>
                </c:numCache>
              </c:numRef>
            </c:plus>
            <c:minus>
              <c:numRef>
                <c:f>'final data, plot'!$F$5:$F$7</c:f>
                <c:numCache>
                  <c:formatCode>General</c:formatCode>
                  <c:ptCount val="3"/>
                  <c:pt idx="0">
                    <c:v>2.8554431885782286E-2</c:v>
                  </c:pt>
                  <c:pt idx="1">
                    <c:v>1.3479121500612711E-2</c:v>
                  </c:pt>
                  <c:pt idx="2">
                    <c:v>9.8732474708400908E-2</c:v>
                  </c:pt>
                </c:numCache>
              </c:numRef>
            </c:minus>
          </c:errBars>
          <c:xVal>
            <c:numRef>
              <c:f>'final data, plot'!$B$5:$B$7</c:f>
              <c:numCache>
                <c:formatCode>General</c:formatCode>
                <c:ptCount val="3"/>
                <c:pt idx="0">
                  <c:v>0</c:v>
                </c:pt>
                <c:pt idx="1">
                  <c:v>21</c:v>
                </c:pt>
                <c:pt idx="2">
                  <c:v>100</c:v>
                </c:pt>
              </c:numCache>
            </c:numRef>
          </c:xVal>
          <c:yVal>
            <c:numRef>
              <c:f>'final data, plot'!$E$5:$E$7</c:f>
              <c:numCache>
                <c:formatCode>General</c:formatCode>
                <c:ptCount val="3"/>
                <c:pt idx="0">
                  <c:v>0.60975609756097671</c:v>
                </c:pt>
                <c:pt idx="1">
                  <c:v>0.97087378640776678</c:v>
                </c:pt>
                <c:pt idx="2">
                  <c:v>2.3551577955723042</c:v>
                </c:pt>
              </c:numCache>
            </c:numRef>
          </c:yVal>
        </c:ser>
        <c:axId val="37239040"/>
        <c:axId val="37286656"/>
      </c:scatterChart>
      <c:valAx>
        <c:axId val="37239040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Dissolved Oxygen (%)</a:t>
                </a:r>
                <a:endParaRPr lang="en-US" sz="1600" dirty="0"/>
              </a:p>
            </c:rich>
          </c:tx>
        </c:title>
        <c:numFmt formatCode="General" sourceLinked="1"/>
        <c:majorTickMark val="none"/>
        <c:tickLblPos val="nextTo"/>
        <c:crossAx val="37286656"/>
        <c:crosses val="autoZero"/>
        <c:crossBetween val="midCat"/>
      </c:valAx>
      <c:valAx>
        <c:axId val="372866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R1 (1/T1 sec-1)</a:t>
                </a:r>
              </a:p>
            </c:rich>
          </c:tx>
        </c:title>
        <c:numFmt formatCode="General" sourceLinked="1"/>
        <c:majorTickMark val="none"/>
        <c:tickLblPos val="nextTo"/>
        <c:crossAx val="37239040"/>
        <c:crosses val="autoZero"/>
        <c:crossBetween val="midCat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B8675F0-3558-4D94-A449-79978321ED18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00ECD8B-5725-42CC-8CF0-E7A2D98C0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398B6-0005-46A6-93B1-36D3DF720F93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9668-AE14-4800-B151-0A77785E4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C7B65-CEAB-45EA-A149-C08DC0FB50FC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95775-55A9-4E49-82D2-1711C5B7B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B9BFD-D21E-49CE-95B3-EB1F469CFFB6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821EC-AFA3-4A61-91B3-975EB862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FE4DF-A307-4DC0-8AF9-89C2290BD261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88CE-3CEB-4957-B356-7023D74F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7FAB-C356-4F0A-8700-AF4C2CD577CB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9308-321B-4F77-910D-813ACB135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A3B2D-FB9B-4984-B11E-7F91972F5110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A328-9E89-48B1-B6CA-6757AFBB6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F632-0B61-4092-8E19-56A477F8A969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AE4CC-D066-4F87-8AFA-A0D0E47B0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F3FAA-AF23-4A41-8D04-EE6B777AA7F4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2AD7-A9CC-407C-A6CF-20B7D2809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81838-DF70-4D83-B6C6-677159545998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4D8F-454B-48A6-826E-43E742530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F9227-2F22-4304-A09B-AF6C205F7FD4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BDFCE-EA09-4C58-9F73-00B6C4135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37B41-2D1A-4DED-B6E9-10E9EE57DB79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38BCA-831D-43D2-A7C6-1BE9FDFA4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1621413-3A57-4B35-B8DD-5FB69107AB8D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0AAD5A-9207-47EA-988A-242DBD90D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64943" y="1017127"/>
          <a:ext cx="8979057" cy="5840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0</Words>
  <Application>Microsoft Macintosh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 Measurements of Perfluoro-15-crown-5-ether (PFCE) nanoemulsion at various concentrations of oxygen</dc:title>
  <dc:creator>Christopher D Malone</dc:creator>
  <cp:lastModifiedBy>Hillcrest</cp:lastModifiedBy>
  <cp:revision>30</cp:revision>
  <dcterms:created xsi:type="dcterms:W3CDTF">2012-09-18T22:51:14Z</dcterms:created>
  <dcterms:modified xsi:type="dcterms:W3CDTF">2012-09-21T20:25:12Z</dcterms:modified>
</cp:coreProperties>
</file>