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70" r:id="rId4"/>
    <p:sldId id="258" r:id="rId5"/>
    <p:sldId id="271" r:id="rId6"/>
    <p:sldId id="261" r:id="rId7"/>
    <p:sldId id="280" r:id="rId8"/>
    <p:sldId id="259" r:id="rId9"/>
    <p:sldId id="273" r:id="rId10"/>
    <p:sldId id="260" r:id="rId11"/>
    <p:sldId id="274" r:id="rId12"/>
    <p:sldId id="262" r:id="rId13"/>
    <p:sldId id="275" r:id="rId14"/>
    <p:sldId id="263" r:id="rId15"/>
    <p:sldId id="276" r:id="rId16"/>
    <p:sldId id="264" r:id="rId17"/>
    <p:sldId id="277" r:id="rId18"/>
    <p:sldId id="265" r:id="rId19"/>
    <p:sldId id="278" r:id="rId20"/>
    <p:sldId id="26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70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0CC79-E9B1-4B8D-8012-8A5E9B3B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7187-B7A2-42FA-9A84-8752C16A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E7F4-DC59-4323-8BED-30834DCB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C7B8-0111-4849-8FEC-0183ED242763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7FDA-AA76-4E31-99B4-B6CE4F031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F869-F034-49A9-8042-9683DFE55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44CE-16D4-491F-BEF3-6CCC0240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E2F74-220E-4256-ABC9-DDC56488357A}"/>
              </a:ext>
            </a:extLst>
          </p:cNvPr>
          <p:cNvSpPr/>
          <p:nvPr/>
        </p:nvSpPr>
        <p:spPr>
          <a:xfrm>
            <a:off x="1505064" y="1606620"/>
            <a:ext cx="27403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line -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column -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None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C232A-5D11-40E2-B080-42B78CEF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72" y="1606620"/>
            <a:ext cx="2737341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5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E2F74-220E-4256-ABC9-DDC56488357A}"/>
              </a:ext>
            </a:extLst>
          </p:cNvPr>
          <p:cNvSpPr/>
          <p:nvPr/>
        </p:nvSpPr>
        <p:spPr>
          <a:xfrm>
            <a:off x="1505064" y="1606620"/>
            <a:ext cx="27403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urveUp">
              <a:avLst>
                <a:gd name="adj" fmla="val 53606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4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1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Curve Up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F5C1B-B847-48FC-B93D-BF5770AED4ED}"/>
              </a:ext>
            </a:extLst>
          </p:cNvPr>
          <p:cNvSpPr/>
          <p:nvPr/>
        </p:nvSpPr>
        <p:spPr>
          <a:xfrm>
            <a:off x="7534264" y="1606619"/>
            <a:ext cx="23164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>
                <a:gd name="adj" fmla="val 56338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4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2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Curve 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11575-CDB6-407F-8906-5C4B04580B79}"/>
              </a:ext>
            </a:extLst>
          </p:cNvPr>
          <p:cNvSpPr/>
          <p:nvPr/>
        </p:nvSpPr>
        <p:spPr>
          <a:xfrm>
            <a:off x="2038669" y="4556648"/>
            <a:ext cx="17574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>
                <a:gd name="adj" fmla="val 72537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4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3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Warp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8545C-86E2-4DF0-86B5-BE1907FD5CD8}"/>
              </a:ext>
            </a:extLst>
          </p:cNvPr>
          <p:cNvSpPr/>
          <p:nvPr/>
        </p:nvSpPr>
        <p:spPr>
          <a:xfrm>
            <a:off x="7564496" y="4556647"/>
            <a:ext cx="22559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4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4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Warp Down</a:t>
            </a:r>
          </a:p>
        </p:txBody>
      </p:sp>
    </p:spTree>
    <p:extLst>
      <p:ext uri="{BB962C8B-B14F-4D97-AF65-F5344CB8AC3E}">
        <p14:creationId xmlns:p14="http://schemas.microsoft.com/office/powerpoint/2010/main" val="139522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FA503-E759-4737-9E19-0C23A17E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78" y="1170236"/>
            <a:ext cx="8352244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9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E2F74-220E-4256-ABC9-DDC56488357A}"/>
              </a:ext>
            </a:extLst>
          </p:cNvPr>
          <p:cNvSpPr/>
          <p:nvPr/>
        </p:nvSpPr>
        <p:spPr>
          <a:xfrm>
            <a:off x="1482812" y="1606620"/>
            <a:ext cx="2762618" cy="182238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1">
              <a:avLst>
                <a:gd name="adj1" fmla="val 20000"/>
                <a:gd name="adj2" fmla="val 0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5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1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Wave 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F5C1B-B847-48FC-B93D-BF5770AED4ED}"/>
              </a:ext>
            </a:extLst>
          </p:cNvPr>
          <p:cNvSpPr/>
          <p:nvPr/>
        </p:nvSpPr>
        <p:spPr>
          <a:xfrm>
            <a:off x="7946570" y="1606618"/>
            <a:ext cx="2762618" cy="171734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>
                <a:gd name="adj1" fmla="val 20000"/>
                <a:gd name="adj2" fmla="val 0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5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2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Wave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11575-CDB6-407F-8906-5C4B04580B79}"/>
              </a:ext>
            </a:extLst>
          </p:cNvPr>
          <p:cNvSpPr/>
          <p:nvPr/>
        </p:nvSpPr>
        <p:spPr>
          <a:xfrm>
            <a:off x="580768" y="4368356"/>
            <a:ext cx="4584356" cy="182237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5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3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Double Wave Down-Up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8545C-86E2-4DF0-86B5-BE1907FD5CD8}"/>
              </a:ext>
            </a:extLst>
          </p:cNvPr>
          <p:cNvSpPr/>
          <p:nvPr/>
        </p:nvSpPr>
        <p:spPr>
          <a:xfrm>
            <a:off x="7026876" y="4368356"/>
            <a:ext cx="4584356" cy="175795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4">
              <a:avLst>
                <a:gd name="adj1" fmla="val 12500"/>
                <a:gd name="adj2" fmla="val 0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5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4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Double Wave Up-Down</a:t>
            </a:r>
          </a:p>
        </p:txBody>
      </p:sp>
    </p:spTree>
    <p:extLst>
      <p:ext uri="{BB962C8B-B14F-4D97-AF65-F5344CB8AC3E}">
        <p14:creationId xmlns:p14="http://schemas.microsoft.com/office/powerpoint/2010/main" val="391853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A6080-ADB8-412D-B5F3-84FCB8C6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136705"/>
            <a:ext cx="11034716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3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E2F74-220E-4256-ABC9-DDC56488357A}"/>
              </a:ext>
            </a:extLst>
          </p:cNvPr>
          <p:cNvSpPr/>
          <p:nvPr/>
        </p:nvSpPr>
        <p:spPr>
          <a:xfrm>
            <a:off x="1505064" y="1606620"/>
            <a:ext cx="27403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">
              <a:avLst>
                <a:gd name="adj" fmla="val 20000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6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1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Inflate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F5C1B-B847-48FC-B93D-BF5770AED4ED}"/>
              </a:ext>
            </a:extLst>
          </p:cNvPr>
          <p:cNvSpPr/>
          <p:nvPr/>
        </p:nvSpPr>
        <p:spPr>
          <a:xfrm>
            <a:off x="7828383" y="1606619"/>
            <a:ext cx="17281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>
                <a:gd name="adj" fmla="val 25685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6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2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Deflate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11575-CDB6-407F-8906-5C4B04580B79}"/>
              </a:ext>
            </a:extLst>
          </p:cNvPr>
          <p:cNvSpPr/>
          <p:nvPr/>
        </p:nvSpPr>
        <p:spPr>
          <a:xfrm>
            <a:off x="1619422" y="4556648"/>
            <a:ext cx="25959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6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3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Inflate Bottom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8545C-86E2-4DF0-86B5-BE1907FD5CD8}"/>
              </a:ext>
            </a:extLst>
          </p:cNvPr>
          <p:cNvSpPr/>
          <p:nvPr/>
        </p:nvSpPr>
        <p:spPr>
          <a:xfrm>
            <a:off x="7280477" y="4556647"/>
            <a:ext cx="28239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3356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6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4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Deflate Bottom</a:t>
            </a:r>
          </a:p>
        </p:txBody>
      </p:sp>
    </p:spTree>
    <p:extLst>
      <p:ext uri="{BB962C8B-B14F-4D97-AF65-F5344CB8AC3E}">
        <p14:creationId xmlns:p14="http://schemas.microsoft.com/office/powerpoint/2010/main" val="99587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CD6EBA-4844-4625-A389-2681D791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51" y="1170236"/>
            <a:ext cx="8608298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E2F74-220E-4256-ABC9-DDC56488357A}"/>
              </a:ext>
            </a:extLst>
          </p:cNvPr>
          <p:cNvSpPr/>
          <p:nvPr/>
        </p:nvSpPr>
        <p:spPr>
          <a:xfrm>
            <a:off x="579975" y="731692"/>
            <a:ext cx="2761940" cy="178056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Top">
              <a:avLst>
                <a:gd name="adj" fmla="val 50000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7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1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Inflate Top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F5C1B-B847-48FC-B93D-BF5770AED4ED}"/>
              </a:ext>
            </a:extLst>
          </p:cNvPr>
          <p:cNvSpPr/>
          <p:nvPr/>
        </p:nvSpPr>
        <p:spPr>
          <a:xfrm>
            <a:off x="7043057" y="727225"/>
            <a:ext cx="2761940" cy="17805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Top">
              <a:avLst>
                <a:gd name="adj" fmla="val 64564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7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2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Deflate 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11575-CDB6-407F-8906-5C4B04580B79}"/>
              </a:ext>
            </a:extLst>
          </p:cNvPr>
          <p:cNvSpPr/>
          <p:nvPr/>
        </p:nvSpPr>
        <p:spPr>
          <a:xfrm>
            <a:off x="579975" y="3429000"/>
            <a:ext cx="4612511" cy="26973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Inflate">
              <a:avLst>
                <a:gd name="adj" fmla="val 25758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7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3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Deflate Top Inflate Bottom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8545C-86E2-4DF0-86B5-BE1907FD5CD8}"/>
              </a:ext>
            </a:extLst>
          </p:cNvPr>
          <p:cNvSpPr/>
          <p:nvPr/>
        </p:nvSpPr>
        <p:spPr>
          <a:xfrm>
            <a:off x="6096000" y="3429000"/>
            <a:ext cx="5516025" cy="269730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InflateDeflate">
              <a:avLst>
                <a:gd name="adj" fmla="val 15910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7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4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Inflate Middle Deflate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83446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84635-528B-487A-95B6-73E0982E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728238"/>
            <a:ext cx="11034716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E2F74-220E-4256-ABC9-DDC56488357A}"/>
              </a:ext>
            </a:extLst>
          </p:cNvPr>
          <p:cNvSpPr/>
          <p:nvPr/>
        </p:nvSpPr>
        <p:spPr>
          <a:xfrm>
            <a:off x="1505064" y="1606620"/>
            <a:ext cx="27403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FadeRight">
              <a:avLst>
                <a:gd name="adj" fmla="val 40962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8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1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Fade Right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F5C1B-B847-48FC-B93D-BF5770AED4ED}"/>
              </a:ext>
            </a:extLst>
          </p:cNvPr>
          <p:cNvSpPr/>
          <p:nvPr/>
        </p:nvSpPr>
        <p:spPr>
          <a:xfrm>
            <a:off x="7828383" y="1606619"/>
            <a:ext cx="17281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Left">
              <a:avLst>
                <a:gd name="adj" fmla="val 41655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8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2</a:t>
            </a:r>
            <a:endParaRPr lang="en-US" sz="320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Fade 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11575-CDB6-407F-8906-5C4B04580B79}"/>
              </a:ext>
            </a:extLst>
          </p:cNvPr>
          <p:cNvSpPr/>
          <p:nvPr/>
        </p:nvSpPr>
        <p:spPr>
          <a:xfrm>
            <a:off x="2053289" y="4556648"/>
            <a:ext cx="17281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34593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8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3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Fade Up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8545C-86E2-4DF0-86B5-BE1907FD5CD8}"/>
              </a:ext>
            </a:extLst>
          </p:cNvPr>
          <p:cNvSpPr/>
          <p:nvPr/>
        </p:nvSpPr>
        <p:spPr>
          <a:xfrm>
            <a:off x="7667088" y="4556647"/>
            <a:ext cx="20507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Down">
              <a:avLst>
                <a:gd name="adj" fmla="val 40764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8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4</a:t>
            </a:r>
            <a:endParaRPr lang="en-US" sz="320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Fade Down</a:t>
            </a:r>
          </a:p>
        </p:txBody>
      </p:sp>
    </p:spTree>
    <p:extLst>
      <p:ext uri="{BB962C8B-B14F-4D97-AF65-F5344CB8AC3E}">
        <p14:creationId xmlns:p14="http://schemas.microsoft.com/office/powerpoint/2010/main" val="393581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CB68D-76C5-4426-B438-E050864C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40" y="1170236"/>
            <a:ext cx="821812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1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8F5C1B-B847-48FC-B93D-BF5770AED4ED}"/>
              </a:ext>
            </a:extLst>
          </p:cNvPr>
          <p:cNvSpPr/>
          <p:nvPr/>
        </p:nvSpPr>
        <p:spPr>
          <a:xfrm>
            <a:off x="8839200" y="674915"/>
            <a:ext cx="1839686" cy="1872342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ArchDown">
              <a:avLst>
                <a:gd name="adj" fmla="val 18339328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0 column 2 Arch Down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line 0 column 2 Arch 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11575-CDB6-407F-8906-5C4B04580B79}"/>
              </a:ext>
            </a:extLst>
          </p:cNvPr>
          <p:cNvSpPr/>
          <p:nvPr/>
        </p:nvSpPr>
        <p:spPr>
          <a:xfrm>
            <a:off x="2427513" y="4349818"/>
            <a:ext cx="1839688" cy="1822382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Circle">
              <a:avLst>
                <a:gd name="adj" fmla="val 10954420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0 column 3 Circle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line 0 column 3 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8545C-86E2-4DF0-86B5-BE1907FD5CD8}"/>
              </a:ext>
            </a:extLst>
          </p:cNvPr>
          <p:cNvSpPr/>
          <p:nvPr/>
        </p:nvSpPr>
        <p:spPr>
          <a:xfrm>
            <a:off x="7021286" y="3429000"/>
            <a:ext cx="2743201" cy="2743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>
                <a:gd name="adj" fmla="val 10132725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0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/>
              </a:rPr>
              <a:t>column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 4 Button</a:t>
            </a:r>
            <a:endParaRPr lang="en-US" sz="320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line 0 column 4 Button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line 0 column 4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D2F941-2FAE-4F9D-9A3D-8A5B6EBC445D}"/>
              </a:ext>
            </a:extLst>
          </p:cNvPr>
          <p:cNvSpPr/>
          <p:nvPr/>
        </p:nvSpPr>
        <p:spPr>
          <a:xfrm>
            <a:off x="1513114" y="1606619"/>
            <a:ext cx="1839687" cy="182238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ArchUp">
              <a:avLst>
                <a:gd name="adj" fmla="val 7621844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/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/>
              </a:rPr>
              <a:t>ine 0 </a:t>
            </a:r>
            <a:r>
              <a:rPr lang="en-US" sz="3200" dirty="0">
                <a:ln w="0"/>
                <a:solidFill>
                  <a:schemeClr val="accent1"/>
                </a:solidFill>
                <a:effectLst/>
              </a:rPr>
              <a:t>column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/>
              </a:rPr>
              <a:t> 2 Arch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/>
              </a:rPr>
              <a:t>line 0 column 2 Arch</a:t>
            </a:r>
          </a:p>
        </p:txBody>
      </p:sp>
    </p:spTree>
    <p:extLst>
      <p:ext uri="{BB962C8B-B14F-4D97-AF65-F5344CB8AC3E}">
        <p14:creationId xmlns:p14="http://schemas.microsoft.com/office/powerpoint/2010/main" val="269734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E2F74-220E-4256-ABC9-DDC56488357A}"/>
              </a:ext>
            </a:extLst>
          </p:cNvPr>
          <p:cNvSpPr/>
          <p:nvPr/>
        </p:nvSpPr>
        <p:spPr>
          <a:xfrm>
            <a:off x="1505064" y="1606620"/>
            <a:ext cx="27403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SlantUp">
              <a:avLst>
                <a:gd name="adj" fmla="val 65958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9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1</a:t>
            </a:r>
            <a:endParaRPr lang="en-US" sz="320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Slant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F5C1B-B847-48FC-B93D-BF5770AED4ED}"/>
              </a:ext>
            </a:extLst>
          </p:cNvPr>
          <p:cNvSpPr/>
          <p:nvPr/>
        </p:nvSpPr>
        <p:spPr>
          <a:xfrm>
            <a:off x="7649039" y="1606619"/>
            <a:ext cx="20868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lantDown">
              <a:avLst>
                <a:gd name="adj" fmla="val 36816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9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2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Slant 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11575-CDB6-407F-8906-5C4B04580B79}"/>
              </a:ext>
            </a:extLst>
          </p:cNvPr>
          <p:cNvSpPr/>
          <p:nvPr/>
        </p:nvSpPr>
        <p:spPr>
          <a:xfrm>
            <a:off x="1856921" y="4556648"/>
            <a:ext cx="21209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scadeUp">
              <a:avLst>
                <a:gd name="adj" fmla="val 29187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9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3</a:t>
            </a:r>
            <a:endParaRPr lang="en-US" sz="320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Cascade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8545C-86E2-4DF0-86B5-BE1907FD5CD8}"/>
              </a:ext>
            </a:extLst>
          </p:cNvPr>
          <p:cNvSpPr/>
          <p:nvPr/>
        </p:nvSpPr>
        <p:spPr>
          <a:xfrm>
            <a:off x="7382747" y="4556647"/>
            <a:ext cx="26194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9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4</a:t>
            </a:r>
            <a:endParaRPr lang="en-US" sz="320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Cascade Down</a:t>
            </a:r>
          </a:p>
        </p:txBody>
      </p:sp>
    </p:spTree>
    <p:extLst>
      <p:ext uri="{BB962C8B-B14F-4D97-AF65-F5344CB8AC3E}">
        <p14:creationId xmlns:p14="http://schemas.microsoft.com/office/powerpoint/2010/main" val="25517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EEA73-0CD5-48AF-A1C3-AE4FA5DD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1" y="1170236"/>
            <a:ext cx="8504657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1EA12-E554-4A43-A9D0-D0DBBB0EA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420363"/>
            <a:ext cx="10303133" cy="6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6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E2F74-220E-4256-ABC9-DDC56488357A}"/>
              </a:ext>
            </a:extLst>
          </p:cNvPr>
          <p:cNvSpPr/>
          <p:nvPr/>
        </p:nvSpPr>
        <p:spPr>
          <a:xfrm>
            <a:off x="1505064" y="704336"/>
            <a:ext cx="2740365" cy="18288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>
                <a:gd name="adj" fmla="val 57945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1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1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Square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F5C1B-B847-48FC-B93D-BF5770AED4ED}"/>
              </a:ext>
            </a:extLst>
          </p:cNvPr>
          <p:cNvSpPr/>
          <p:nvPr/>
        </p:nvSpPr>
        <p:spPr>
          <a:xfrm>
            <a:off x="7946570" y="704335"/>
            <a:ext cx="2740365" cy="182880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Stop">
              <a:avLst>
                <a:gd name="adj" fmla="val 42206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1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2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Stop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11575-CDB6-407F-8906-5C4B04580B79}"/>
              </a:ext>
            </a:extLst>
          </p:cNvPr>
          <p:cNvSpPr/>
          <p:nvPr/>
        </p:nvSpPr>
        <p:spPr>
          <a:xfrm>
            <a:off x="1505064" y="4361935"/>
            <a:ext cx="2740364" cy="17917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>
                <a:gd name="adj" fmla="val 69200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1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3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Triangle Up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8545C-86E2-4DF0-86B5-BE1907FD5CD8}"/>
              </a:ext>
            </a:extLst>
          </p:cNvPr>
          <p:cNvSpPr/>
          <p:nvPr/>
        </p:nvSpPr>
        <p:spPr>
          <a:xfrm>
            <a:off x="7946569" y="3429000"/>
            <a:ext cx="2740366" cy="2724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>
                <a:gd name="adj" fmla="val 25747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1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4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Triangle Down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9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CFF56-644B-48F5-BC7D-59B062DD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17" y="700803"/>
            <a:ext cx="9193565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E2F74-220E-4256-ABC9-DDC56488357A}"/>
              </a:ext>
            </a:extLst>
          </p:cNvPr>
          <p:cNvSpPr/>
          <p:nvPr/>
        </p:nvSpPr>
        <p:spPr>
          <a:xfrm>
            <a:off x="1505064" y="679623"/>
            <a:ext cx="2740365" cy="182879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hevron">
              <a:avLst>
                <a:gd name="adj" fmla="val 38137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2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1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Chevron Up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F5C1B-B847-48FC-B93D-BF5770AED4ED}"/>
              </a:ext>
            </a:extLst>
          </p:cNvPr>
          <p:cNvSpPr/>
          <p:nvPr/>
        </p:nvSpPr>
        <p:spPr>
          <a:xfrm>
            <a:off x="7908323" y="679623"/>
            <a:ext cx="2743199" cy="18287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>
                <a:gd name="adj" fmla="val 54789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2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2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Chevron Down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11575-CDB6-407F-8906-5C4B04580B79}"/>
              </a:ext>
            </a:extLst>
          </p:cNvPr>
          <p:cNvSpPr/>
          <p:nvPr/>
        </p:nvSpPr>
        <p:spPr>
          <a:xfrm>
            <a:off x="1540477" y="4349577"/>
            <a:ext cx="2704952" cy="18287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RingInside">
              <a:avLst/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2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3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Ring Inside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8545C-86E2-4DF0-86B5-BE1907FD5CD8}"/>
              </a:ext>
            </a:extLst>
          </p:cNvPr>
          <p:cNvSpPr/>
          <p:nvPr/>
        </p:nvSpPr>
        <p:spPr>
          <a:xfrm>
            <a:off x="7908324" y="4349578"/>
            <a:ext cx="2743199" cy="18287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RingOutside">
              <a:avLst/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2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4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Ring Outside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0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C34294-8D2B-4B23-BC50-CBC3F760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7" y="676417"/>
            <a:ext cx="9156986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E2F74-220E-4256-ABC9-DDC56488357A}"/>
              </a:ext>
            </a:extLst>
          </p:cNvPr>
          <p:cNvSpPr/>
          <p:nvPr/>
        </p:nvSpPr>
        <p:spPr>
          <a:xfrm>
            <a:off x="620487" y="674915"/>
            <a:ext cx="2729927" cy="275408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Pour">
              <a:avLst>
                <a:gd name="adj1" fmla="val 7597398"/>
                <a:gd name="adj2" fmla="val 46525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3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1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Arch Warped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F5C1B-B847-48FC-B93D-BF5770AED4ED}"/>
              </a:ext>
            </a:extLst>
          </p:cNvPr>
          <p:cNvSpPr/>
          <p:nvPr/>
        </p:nvSpPr>
        <p:spPr>
          <a:xfrm>
            <a:off x="6090783" y="674914"/>
            <a:ext cx="2740365" cy="275408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Pour">
              <a:avLst>
                <a:gd name="adj1" fmla="val 17609332"/>
                <a:gd name="adj2" fmla="val 46778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3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2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Arch Warped Down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11575-CDB6-407F-8906-5C4B04580B79}"/>
              </a:ext>
            </a:extLst>
          </p:cNvPr>
          <p:cNvSpPr/>
          <p:nvPr/>
        </p:nvSpPr>
        <p:spPr>
          <a:xfrm>
            <a:off x="3350416" y="3429000"/>
            <a:ext cx="2740365" cy="275408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Pour">
              <a:avLst>
                <a:gd name="adj1" fmla="val 12162023"/>
                <a:gd name="adj2" fmla="val 57643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3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3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Warped Circle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8545C-86E2-4DF0-86B5-BE1907FD5CD8}"/>
              </a:ext>
            </a:extLst>
          </p:cNvPr>
          <p:cNvSpPr/>
          <p:nvPr/>
        </p:nvSpPr>
        <p:spPr>
          <a:xfrm>
            <a:off x="8831149" y="3429000"/>
            <a:ext cx="2740365" cy="275408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Pour">
              <a:avLst/>
            </a:prstTxWarp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l</a:t>
            </a:r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ine 3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</a:rPr>
              <a:t>column 4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Warped Button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742C8-1090-4238-B2A0-C2659DE9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7" y="676417"/>
            <a:ext cx="10949365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273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17</cp:revision>
  <dcterms:created xsi:type="dcterms:W3CDTF">2018-07-31T13:54:26Z</dcterms:created>
  <dcterms:modified xsi:type="dcterms:W3CDTF">2018-08-08T20:14:39Z</dcterms:modified>
</cp:coreProperties>
</file>