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7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7E5F79-0A9E-4878-8BD8-CCC7B1EB4A29}" type="doc">
      <dgm:prSet loTypeId="urn:microsoft.com/office/officeart/2008/layout/PictureStrips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C48A404-2A3A-41E9-9551-8F4435666C27}">
      <dgm:prSet phldrT="[Text]"/>
      <dgm:spPr/>
      <dgm:t>
        <a:bodyPr/>
        <a:lstStyle/>
        <a:p>
          <a:r>
            <a:rPr lang="en-US" dirty="0" smtClean="0"/>
            <a:t>A</a:t>
          </a:r>
          <a:endParaRPr lang="en-US" dirty="0"/>
        </a:p>
      </dgm:t>
    </dgm:pt>
    <dgm:pt modelId="{A5330F8F-9988-4C00-80C1-103E053A62EA}" type="parTrans" cxnId="{11C50C62-4FCE-47D5-B4CF-2C0C2AB8375D}">
      <dgm:prSet/>
      <dgm:spPr/>
      <dgm:t>
        <a:bodyPr/>
        <a:lstStyle/>
        <a:p>
          <a:endParaRPr lang="en-US"/>
        </a:p>
      </dgm:t>
    </dgm:pt>
    <dgm:pt modelId="{41EDF22C-EA53-4F09-ADDE-88EFF27DD7B2}" type="sibTrans" cxnId="{11C50C62-4FCE-47D5-B4CF-2C0C2AB8375D}">
      <dgm:prSet/>
      <dgm:spPr/>
      <dgm:t>
        <a:bodyPr/>
        <a:lstStyle/>
        <a:p>
          <a:endParaRPr lang="en-US"/>
        </a:p>
      </dgm:t>
    </dgm:pt>
    <dgm:pt modelId="{6E36731A-BABB-4BC5-8885-2755F9701CF3}">
      <dgm:prSet phldrT="[Text]"/>
      <dgm:spPr/>
      <dgm:t>
        <a:bodyPr/>
        <a:lstStyle/>
        <a:p>
          <a:r>
            <a:rPr lang="en-US" dirty="0" smtClean="0"/>
            <a:t>B</a:t>
          </a:r>
          <a:endParaRPr lang="en-US" dirty="0"/>
        </a:p>
      </dgm:t>
    </dgm:pt>
    <dgm:pt modelId="{164D9F7F-7FB8-4299-8F64-DF74348488EF}" type="parTrans" cxnId="{FDDF44FB-1C13-43F8-8B7F-856FE25A6B64}">
      <dgm:prSet/>
      <dgm:spPr/>
      <dgm:t>
        <a:bodyPr/>
        <a:lstStyle/>
        <a:p>
          <a:endParaRPr lang="en-US"/>
        </a:p>
      </dgm:t>
    </dgm:pt>
    <dgm:pt modelId="{318E85FB-D67A-4E7D-BBEF-3BE719356DA9}" type="sibTrans" cxnId="{FDDF44FB-1C13-43F8-8B7F-856FE25A6B64}">
      <dgm:prSet/>
      <dgm:spPr/>
      <dgm:t>
        <a:bodyPr/>
        <a:lstStyle/>
        <a:p>
          <a:endParaRPr lang="en-US"/>
        </a:p>
      </dgm:t>
    </dgm:pt>
    <dgm:pt modelId="{2AD22C76-D048-4799-969B-29D5448DC1B9}">
      <dgm:prSet phldrT="[Text]"/>
      <dgm:spPr/>
      <dgm:t>
        <a:bodyPr/>
        <a:lstStyle/>
        <a:p>
          <a:r>
            <a:rPr lang="en-US" dirty="0" smtClean="0"/>
            <a:t>C</a:t>
          </a:r>
          <a:endParaRPr lang="en-US" dirty="0"/>
        </a:p>
      </dgm:t>
    </dgm:pt>
    <dgm:pt modelId="{B856EC74-5923-4928-8B90-112927FA1FF8}" type="parTrans" cxnId="{18CE7C0F-3887-4526-B121-73AEADD79B61}">
      <dgm:prSet/>
      <dgm:spPr/>
      <dgm:t>
        <a:bodyPr/>
        <a:lstStyle/>
        <a:p>
          <a:endParaRPr lang="en-US"/>
        </a:p>
      </dgm:t>
    </dgm:pt>
    <dgm:pt modelId="{289A3E40-98C1-4F9F-B3CA-7C964BEADC29}" type="sibTrans" cxnId="{18CE7C0F-3887-4526-B121-73AEADD79B61}">
      <dgm:prSet/>
      <dgm:spPr/>
      <dgm:t>
        <a:bodyPr/>
        <a:lstStyle/>
        <a:p>
          <a:endParaRPr lang="en-US"/>
        </a:p>
      </dgm:t>
    </dgm:pt>
    <dgm:pt modelId="{A1720E84-3BC0-4F19-944F-1AE5DFB3D66E}" type="pres">
      <dgm:prSet presAssocID="{8B7E5F79-0A9E-4878-8BD8-CCC7B1EB4A29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A51146D-EE18-4929-8268-A6A5BA2DC20C}" type="pres">
      <dgm:prSet presAssocID="{6C48A404-2A3A-41E9-9551-8F4435666C27}" presName="composite" presStyleCnt="0"/>
      <dgm:spPr/>
    </dgm:pt>
    <dgm:pt modelId="{7E7AB9D8-99CC-4DBB-BA44-73B391D36B9E}" type="pres">
      <dgm:prSet presAssocID="{6C48A404-2A3A-41E9-9551-8F4435666C27}" presName="rect1" presStyleLbl="tr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792CB7-8371-4135-AD15-B12EBD420003}" type="pres">
      <dgm:prSet presAssocID="{6C48A404-2A3A-41E9-9551-8F4435666C27}" presName="rect2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  <dgm:t>
        <a:bodyPr/>
        <a:lstStyle/>
        <a:p>
          <a:endParaRPr lang="en-US"/>
        </a:p>
      </dgm:t>
    </dgm:pt>
    <dgm:pt modelId="{5F1C1BA8-DB31-470A-A607-4CB3B9772938}" type="pres">
      <dgm:prSet presAssocID="{41EDF22C-EA53-4F09-ADDE-88EFF27DD7B2}" presName="sibTrans" presStyleCnt="0"/>
      <dgm:spPr/>
    </dgm:pt>
    <dgm:pt modelId="{25D1A872-92C7-4867-A789-38CAA67C2FDC}" type="pres">
      <dgm:prSet presAssocID="{6E36731A-BABB-4BC5-8885-2755F9701CF3}" presName="composite" presStyleCnt="0"/>
      <dgm:spPr/>
    </dgm:pt>
    <dgm:pt modelId="{B289A356-FE39-47ED-BB52-2F8CC40EB54B}" type="pres">
      <dgm:prSet presAssocID="{6E36731A-BABB-4BC5-8885-2755F9701CF3}" presName="rect1" presStyleLbl="tr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73D5E7-EF2D-4AD8-9D7E-BABA122939BD}" type="pres">
      <dgm:prSet presAssocID="{6E36731A-BABB-4BC5-8885-2755F9701CF3}" presName="rect2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  <dgm:t>
        <a:bodyPr/>
        <a:lstStyle/>
        <a:p>
          <a:endParaRPr lang="en-US"/>
        </a:p>
      </dgm:t>
    </dgm:pt>
    <dgm:pt modelId="{B41CACB0-B670-4C81-AFA5-52DA8F9F2FC6}" type="pres">
      <dgm:prSet presAssocID="{318E85FB-D67A-4E7D-BBEF-3BE719356DA9}" presName="sibTrans" presStyleCnt="0"/>
      <dgm:spPr/>
    </dgm:pt>
    <dgm:pt modelId="{FA01C431-2C88-4AD3-AA8B-98CE287A77DF}" type="pres">
      <dgm:prSet presAssocID="{2AD22C76-D048-4799-969B-29D5448DC1B9}" presName="composite" presStyleCnt="0"/>
      <dgm:spPr/>
    </dgm:pt>
    <dgm:pt modelId="{D9A904C1-E1C3-4371-BE78-9DC3909244BF}" type="pres">
      <dgm:prSet presAssocID="{2AD22C76-D048-4799-969B-29D5448DC1B9}" presName="rect1" presStyleLbl="tr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720D7A-E5C7-4DAF-82BA-B43BECB5DE65}" type="pres">
      <dgm:prSet presAssocID="{2AD22C76-D048-4799-969B-29D5448DC1B9}" presName="rect2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  <dgm:t>
        <a:bodyPr/>
        <a:lstStyle/>
        <a:p>
          <a:endParaRPr lang="en-US"/>
        </a:p>
      </dgm:t>
    </dgm:pt>
  </dgm:ptLst>
  <dgm:cxnLst>
    <dgm:cxn modelId="{1A8A81B5-B3D2-400E-BA78-BC1E1FCEB9A3}" type="presOf" srcId="{8B7E5F79-0A9E-4878-8BD8-CCC7B1EB4A29}" destId="{A1720E84-3BC0-4F19-944F-1AE5DFB3D66E}" srcOrd="0" destOrd="0" presId="urn:microsoft.com/office/officeart/2008/layout/PictureStrips"/>
    <dgm:cxn modelId="{E9D77401-8819-43CE-9EFF-9F6C7E19B2B1}" type="presOf" srcId="{6E36731A-BABB-4BC5-8885-2755F9701CF3}" destId="{B289A356-FE39-47ED-BB52-2F8CC40EB54B}" srcOrd="0" destOrd="0" presId="urn:microsoft.com/office/officeart/2008/layout/PictureStrips"/>
    <dgm:cxn modelId="{18CE7C0F-3887-4526-B121-73AEADD79B61}" srcId="{8B7E5F79-0A9E-4878-8BD8-CCC7B1EB4A29}" destId="{2AD22C76-D048-4799-969B-29D5448DC1B9}" srcOrd="2" destOrd="0" parTransId="{B856EC74-5923-4928-8B90-112927FA1FF8}" sibTransId="{289A3E40-98C1-4F9F-B3CA-7C964BEADC29}"/>
    <dgm:cxn modelId="{FDDF44FB-1C13-43F8-8B7F-856FE25A6B64}" srcId="{8B7E5F79-0A9E-4878-8BD8-CCC7B1EB4A29}" destId="{6E36731A-BABB-4BC5-8885-2755F9701CF3}" srcOrd="1" destOrd="0" parTransId="{164D9F7F-7FB8-4299-8F64-DF74348488EF}" sibTransId="{318E85FB-D67A-4E7D-BBEF-3BE719356DA9}"/>
    <dgm:cxn modelId="{BCCDD84C-A48A-4004-8FAA-7E49077D10F4}" type="presOf" srcId="{2AD22C76-D048-4799-969B-29D5448DC1B9}" destId="{D9A904C1-E1C3-4371-BE78-9DC3909244BF}" srcOrd="0" destOrd="0" presId="urn:microsoft.com/office/officeart/2008/layout/PictureStrips"/>
    <dgm:cxn modelId="{11C50C62-4FCE-47D5-B4CF-2C0C2AB8375D}" srcId="{8B7E5F79-0A9E-4878-8BD8-CCC7B1EB4A29}" destId="{6C48A404-2A3A-41E9-9551-8F4435666C27}" srcOrd="0" destOrd="0" parTransId="{A5330F8F-9988-4C00-80C1-103E053A62EA}" sibTransId="{41EDF22C-EA53-4F09-ADDE-88EFF27DD7B2}"/>
    <dgm:cxn modelId="{7B88B215-C61E-4C40-AF05-D7EC5D62CE4C}" type="presOf" srcId="{6C48A404-2A3A-41E9-9551-8F4435666C27}" destId="{7E7AB9D8-99CC-4DBB-BA44-73B391D36B9E}" srcOrd="0" destOrd="0" presId="urn:microsoft.com/office/officeart/2008/layout/PictureStrips"/>
    <dgm:cxn modelId="{A62CB844-CEB4-479B-A435-AD286C43BC62}" type="presParOf" srcId="{A1720E84-3BC0-4F19-944F-1AE5DFB3D66E}" destId="{2A51146D-EE18-4929-8268-A6A5BA2DC20C}" srcOrd="0" destOrd="0" presId="urn:microsoft.com/office/officeart/2008/layout/PictureStrips"/>
    <dgm:cxn modelId="{69467D8D-EB22-4EEE-866C-F8929DF03B3E}" type="presParOf" srcId="{2A51146D-EE18-4929-8268-A6A5BA2DC20C}" destId="{7E7AB9D8-99CC-4DBB-BA44-73B391D36B9E}" srcOrd="0" destOrd="0" presId="urn:microsoft.com/office/officeart/2008/layout/PictureStrips"/>
    <dgm:cxn modelId="{DEE94FAF-4DA9-4624-80D0-803648082CC1}" type="presParOf" srcId="{2A51146D-EE18-4929-8268-A6A5BA2DC20C}" destId="{44792CB7-8371-4135-AD15-B12EBD420003}" srcOrd="1" destOrd="0" presId="urn:microsoft.com/office/officeart/2008/layout/PictureStrips"/>
    <dgm:cxn modelId="{D34D41DC-68F1-4456-A727-BDCDCFDA42FE}" type="presParOf" srcId="{A1720E84-3BC0-4F19-944F-1AE5DFB3D66E}" destId="{5F1C1BA8-DB31-470A-A607-4CB3B9772938}" srcOrd="1" destOrd="0" presId="urn:microsoft.com/office/officeart/2008/layout/PictureStrips"/>
    <dgm:cxn modelId="{D5800BDB-6800-4915-A161-5C1D7DF778C5}" type="presParOf" srcId="{A1720E84-3BC0-4F19-944F-1AE5DFB3D66E}" destId="{25D1A872-92C7-4867-A789-38CAA67C2FDC}" srcOrd="2" destOrd="0" presId="urn:microsoft.com/office/officeart/2008/layout/PictureStrips"/>
    <dgm:cxn modelId="{F8810D48-15BD-47B7-85BA-977633E30807}" type="presParOf" srcId="{25D1A872-92C7-4867-A789-38CAA67C2FDC}" destId="{B289A356-FE39-47ED-BB52-2F8CC40EB54B}" srcOrd="0" destOrd="0" presId="urn:microsoft.com/office/officeart/2008/layout/PictureStrips"/>
    <dgm:cxn modelId="{EB28CD5C-EFE6-4899-BA7A-1444BF3C7A96}" type="presParOf" srcId="{25D1A872-92C7-4867-A789-38CAA67C2FDC}" destId="{6973D5E7-EF2D-4AD8-9D7E-BABA122939BD}" srcOrd="1" destOrd="0" presId="urn:microsoft.com/office/officeart/2008/layout/PictureStrips"/>
    <dgm:cxn modelId="{98795BD3-DCD1-4664-A87A-6320F90648A5}" type="presParOf" srcId="{A1720E84-3BC0-4F19-944F-1AE5DFB3D66E}" destId="{B41CACB0-B670-4C81-AFA5-52DA8F9F2FC6}" srcOrd="3" destOrd="0" presId="urn:microsoft.com/office/officeart/2008/layout/PictureStrips"/>
    <dgm:cxn modelId="{5C1D0014-8CC1-48AE-9266-060C93598C08}" type="presParOf" srcId="{A1720E84-3BC0-4F19-944F-1AE5DFB3D66E}" destId="{FA01C431-2C88-4AD3-AA8B-98CE287A77DF}" srcOrd="4" destOrd="0" presId="urn:microsoft.com/office/officeart/2008/layout/PictureStrips"/>
    <dgm:cxn modelId="{708A06CE-3E4E-4BAD-ABCB-0F64A0D1893D}" type="presParOf" srcId="{FA01C431-2C88-4AD3-AA8B-98CE287A77DF}" destId="{D9A904C1-E1C3-4371-BE78-9DC3909244BF}" srcOrd="0" destOrd="0" presId="urn:microsoft.com/office/officeart/2008/layout/PictureStrips"/>
    <dgm:cxn modelId="{5E76C815-300D-488B-B15C-75249298FAB8}" type="presParOf" srcId="{FA01C431-2C88-4AD3-AA8B-98CE287A77DF}" destId="{F7720D7A-E5C7-4DAF-82BA-B43BECB5DE65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7211F-258E-46ED-BA6A-514D91012CD2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F7166-31DA-4470-8747-A5FC8B96C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942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7211F-258E-46ED-BA6A-514D91012CD2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F7166-31DA-4470-8747-A5FC8B96C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597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7211F-258E-46ED-BA6A-514D91012CD2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F7166-31DA-4470-8747-A5FC8B96C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416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7211F-258E-46ED-BA6A-514D91012CD2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F7166-31DA-4470-8747-A5FC8B96C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580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7211F-258E-46ED-BA6A-514D91012CD2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F7166-31DA-4470-8747-A5FC8B96C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582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7211F-258E-46ED-BA6A-514D91012CD2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F7166-31DA-4470-8747-A5FC8B96C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034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7211F-258E-46ED-BA6A-514D91012CD2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F7166-31DA-4470-8747-A5FC8B96C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452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7211F-258E-46ED-BA6A-514D91012CD2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F7166-31DA-4470-8747-A5FC8B96C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923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7211F-258E-46ED-BA6A-514D91012CD2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F7166-31DA-4470-8747-A5FC8B96C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067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7211F-258E-46ED-BA6A-514D91012CD2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F7166-31DA-4470-8747-A5FC8B96C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625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7211F-258E-46ED-BA6A-514D91012CD2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F7166-31DA-4470-8747-A5FC8B96C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005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47211F-258E-46ED-BA6A-514D91012CD2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0F7166-31DA-4470-8747-A5FC8B96C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344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767513266"/>
              </p:ext>
            </p:extLst>
          </p:nvPr>
        </p:nvGraphicFramePr>
        <p:xfrm>
          <a:off x="2419200" y="835200"/>
          <a:ext cx="6096000" cy="541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57200" y="273600"/>
            <a:ext cx="8229600" cy="11448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Foo Bar </a:t>
            </a:r>
            <a:r>
              <a:rPr lang="en-US" sz="4400" dirty="0" err="1" smtClean="0">
                <a:latin typeface="+mj-lt"/>
              </a:rPr>
              <a:t>Baz Blah</a:t>
            </a:r>
            <a:endParaRPr lang="en-US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3590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6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vmiklos</dc:creator>
  <cp:lastModifiedBy>vmiklos</cp:lastModifiedBy>
  <cp:revision>3</cp:revision>
  <dcterms:created xsi:type="dcterms:W3CDTF">2019-02-21T14:58:17Z</dcterms:created>
  <dcterms:modified xsi:type="dcterms:W3CDTF">2019-02-26T17:03:32Z</dcterms:modified>
</cp:coreProperties>
</file>