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937A-EE2C-F1A7-0814-AB1A0538C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601C-C0C7-5D00-08EA-65C8C3C8B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8CAC7-3D97-2EF1-1A96-E6543176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F5C3-87CC-4381-A0F1-046AF6A8A83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12A2-4897-0C6C-743B-D32CEC55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9100-C9E7-2000-F1DF-BD0391B7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04DE-CC72-42E1-A3CF-D3279919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574-78D4-F94A-22C0-CCC16839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31B2B-56F9-4E9A-3C41-CABB1FA5B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190B-4F90-3665-FBB7-7EE43B1E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F5C3-87CC-4381-A0F1-046AF6A8A83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170B-FC08-185A-499A-3B5A1FF7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7486-9E34-1904-FFAE-DB56E18A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04DE-CC72-42E1-A3CF-D3279919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00345-4466-A36C-0197-64990A772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FC0D-2245-4389-6608-C70A56940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3B96-8CB1-BC8B-0D8F-46DD854E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F5C3-87CC-4381-A0F1-046AF6A8A83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233B-0BBD-2753-DF13-1E0B5F6D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4EE5-231B-4778-5F5E-F8890FB7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04DE-CC72-42E1-A3CF-D3279919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7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DAE1-B6C8-F229-9933-79301807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CDDC-EBD4-9DA4-5E18-D4512BA7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BEBC6-D003-0540-050C-397455E7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F5C3-87CC-4381-A0F1-046AF6A8A83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BCA7-D948-F892-A79C-2E2004F5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6D84-E9B0-B165-6721-B79F1850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04DE-CC72-42E1-A3CF-D3279919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5D44-A0F8-53D9-A2BA-EDE482C8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99B62-8ECE-FD85-1451-7F9E89E8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DE25-E5A9-B19C-213E-E8BE02CC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F5C3-87CC-4381-A0F1-046AF6A8A83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BB446-752C-2680-3AB6-F0A67E41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56834-24E9-0865-3FC6-7FA39D5A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04DE-CC72-42E1-A3CF-D3279919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CAD3-F60E-A1BC-E025-F462B761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9116-20C8-0A8B-BB9F-7A7501A9A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9571-E3E7-1666-2387-117CFADE3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C75C9-33A2-8C1B-B497-C3715597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F5C3-87CC-4381-A0F1-046AF6A8A83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AABA2-2E8D-F479-549C-D512F264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659B3-583B-A2F6-FD70-726AA08A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04DE-CC72-42E1-A3CF-D3279919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4F6B-FC44-9626-91E0-065C54EB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91638-9C26-1B30-61CB-8A5202744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37EBB-54AD-39B7-87C3-31CB973EA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43427-139C-54C1-C6D8-9EE32E2F9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5CAEA-D07E-5AE5-B5E0-AC5F23085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8D4BE-0E47-D70C-BEC1-EF48EECE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F5C3-87CC-4381-A0F1-046AF6A8A83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F4D0F-A38F-8BF3-FBC1-B5D86A3F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1CEBC-02B5-C8D2-CE0E-A3A5F384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04DE-CC72-42E1-A3CF-D3279919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757-11AE-14EA-CD8B-B30FCAD0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0F580-ADD0-2D82-78AB-EBFADE4D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F5C3-87CC-4381-A0F1-046AF6A8A83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58579-6EBD-4F0B-771D-B335B41D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AF1DE-6441-CE48-A42A-B4DF95EE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04DE-CC72-42E1-A3CF-D3279919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BCE72-B617-2B49-13F6-3BD9A614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F5C3-87CC-4381-A0F1-046AF6A8A83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941DD-5830-6513-E237-450C58D5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5C965-AAFB-5977-8EAD-0F51AB79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04DE-CC72-42E1-A3CF-D3279919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0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052A-52BB-5070-500A-5B66347A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160E-8AF2-631F-FAC9-58BD2B1F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29838-4D9D-39A3-7FDB-B546CFFD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2C70C-65A8-9370-A083-B4521EED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F5C3-87CC-4381-A0F1-046AF6A8A83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35544-CB58-2FA3-99BA-12D07692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00FC5-289A-6C6C-0813-3C8E96AB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04DE-CC72-42E1-A3CF-D3279919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0327-B865-67DE-BBDA-FB1EBD54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27C84-2135-B126-49F8-A36AB4E24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919DA-7461-DA43-9AD0-9E9732ADD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A835-79F9-69DA-4592-55BD5C78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F5C3-87CC-4381-A0F1-046AF6A8A83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65E20-FEB6-DDDE-8931-BF8AE12C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C42C7-06E8-000F-249E-67DCA2F9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04DE-CC72-42E1-A3CF-D3279919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8BC5-5C6C-380D-DA0D-DC0E67FD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12AB9-4147-CC8E-1334-D5F611F82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F5E99-FE02-9237-33F2-808087113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F5C3-87CC-4381-A0F1-046AF6A8A83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1606-E693-5D15-C70E-A59AD3A5A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6DE7-D487-22D4-C4AD-91E059EEE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04DE-CC72-42E1-A3CF-D3279919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3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B3FC6D-89AB-9C7F-7BCB-5D30BFA35D21}"/>
              </a:ext>
            </a:extLst>
          </p:cNvPr>
          <p:cNvSpPr/>
          <p:nvPr/>
        </p:nvSpPr>
        <p:spPr>
          <a:xfrm flipH="1">
            <a:off x="1413164" y="1574801"/>
            <a:ext cx="1902691" cy="1242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Flip horizontal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BD5EBC-8DBF-CD01-8299-E280CC7DB683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3315855" y="1008668"/>
            <a:ext cx="2710873" cy="118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4CDA9A-41FE-61DA-9661-995D1DEB937F}"/>
              </a:ext>
            </a:extLst>
          </p:cNvPr>
          <p:cNvSpPr/>
          <p:nvPr/>
        </p:nvSpPr>
        <p:spPr>
          <a:xfrm flipV="1">
            <a:off x="8876147" y="1574801"/>
            <a:ext cx="1902691" cy="1242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Flip vertical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39C2F-F522-8DF4-3697-AD6DA663509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165273" y="1008668"/>
            <a:ext cx="2710874" cy="118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8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14</cp:revision>
  <dcterms:created xsi:type="dcterms:W3CDTF">2023-03-28T13:11:41Z</dcterms:created>
  <dcterms:modified xsi:type="dcterms:W3CDTF">2023-03-28T13:38:25Z</dcterms:modified>
</cp:coreProperties>
</file>