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Column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99-4C12-ADCB-898A2EBAB3AC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Column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99-4C12-ADCB-898A2EBAB3AC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3. Column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99-4C12-ADCB-898A2EBAB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544696"/>
        <c:axId val="431448256"/>
      </c:lineChart>
      <c:catAx>
        <c:axId val="432544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31448256"/>
        <c:crosses val="autoZero"/>
        <c:auto val="1"/>
        <c:lblAlgn val="ctr"/>
        <c:lblOffset val="100"/>
        <c:noMultiLvlLbl val="0"/>
      </c:catAx>
      <c:valAx>
        <c:axId val="4314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3254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Column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33-4BE7-AEBC-8F1CF767699B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Column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33-4BE7-AEBC-8F1CF767699B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3. Column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Munka1!$A$2:$A$5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Munka1!$D$2:$D$5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33-4BE7-AEBC-8F1CF7676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9670952"/>
        <c:axId val="439665704"/>
      </c:lineChart>
      <c:catAx>
        <c:axId val="43967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39665704"/>
        <c:crosses val="autoZero"/>
        <c:auto val="1"/>
        <c:lblAlgn val="ctr"/>
        <c:lblOffset val="100"/>
        <c:noMultiLvlLbl val="0"/>
      </c:catAx>
      <c:valAx>
        <c:axId val="43966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439670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C955BF-5688-498D-A700-79D714C87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C30955-3AD8-4D34-8C92-78DD4CC9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E0CC29-1F21-45DE-9D19-F4769BE9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517A26-1660-449E-8569-4BE41A6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F38C43-6501-4352-998A-3A3F6C7F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98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30147-E0A9-4DFF-9383-97221EC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84B15D0-790F-4816-91B4-12F2860F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0F41BF-BBD0-4D30-9F3D-ADD44EC2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ED9F59-2299-4674-8A2D-60A21FE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537897-9528-4962-85A7-D2558753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52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7C7FFD-55C9-447A-9F1A-0CEE7241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F271375-443A-400B-9235-7B98C780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D32890-2B64-4B02-A31D-A4C5B495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5DDF5F-B9EE-4F9C-8160-6A3DFE3F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4AAF58-C2B9-4E65-918C-7F66A3B4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48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ABCCF4-E523-4D6C-8187-CBF41382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E5F4B8-516A-436F-A5EE-54DD7DA3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F8345D-2E8D-4C18-BCA1-644D81ED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2908C7-650A-4F18-AD4E-2B43ADDB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190FB1-5586-4AF2-AD1D-FE94FA8A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7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3B06F5-6B63-4067-BBF1-73D0E61C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4BC124-3AD0-4380-97B6-88467517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DBA3B7-36D1-435A-B09D-B1FBF812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93028E-03BB-4BCA-8762-F4522A7E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9D8100-E3C8-46AE-9340-60715F3D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14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9BA170-987E-4B49-8CF9-FCDB2E27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5988CA-9CE0-4FF0-AA15-166817C06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246BA7-53A4-4DCF-80A3-1CC694E8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905A1C-2366-4B8F-A3DC-D61B570D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F3B52D9-B649-417F-928E-8BA05A24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E12034-EB58-424E-8E84-EDBA3224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09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2B692E-C0B1-47C3-ADF6-63999856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CBC138-313C-4F3A-9250-70559A8E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5CE0288-1C68-41FB-90F0-081FFA7D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1AE1044-8358-42F6-AC9E-DE82DDAC2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1A68E2-0AF4-49B3-9A7A-5698ACAC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F50B617-F521-4CC2-B8D3-8C8FF33F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281989E-26BC-4781-AB63-CE3BBB18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20CBDFD-7EE5-4BEE-B529-FD5AE099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3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09E73-E994-4993-8701-E1C0C422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D31E867-14E4-4957-9A32-F5861BB8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26FF76-1668-4638-950E-172A7D11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D93EEFD-60B1-4946-A08B-269BFEF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359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D048171-983A-4CEF-9494-13A7529A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04756A5-9683-4777-95D9-1868207A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FDB470-5CF8-445F-B60D-A3958EF1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10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43DF6D-D4A0-48E7-997C-442B700E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841842-B61C-4F1B-83B5-FBDFCA5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4545DF-4F66-40BE-BFDB-0CBEA82C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1C5C105-954C-4C49-A764-3320FE3B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22BC90-AEDD-4710-ACAC-5239AD1B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1B3484-69F2-4178-9B6D-2968834C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DA632A-24AA-4BC7-9C24-3E1730C3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E2BB0F-B32E-4D91-AC86-214370F03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31E440-1F0D-4B2F-8563-AD6B3A79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9D7EDE-5229-43AE-8CFF-A82BDBEF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FF357A-1D0F-41C9-BE42-322D72DF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2BB5A7-2234-40E3-B2B6-4EAEB3B5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C3775EC-A28B-483F-8573-515A6627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5AD9DE-08E1-409E-AF15-C5D56A858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221F06-1193-446D-8564-62AD6DC7F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C814-0248-4E11-8EC2-E58E6A9CC43B}" type="datetimeFigureOut">
              <a:rPr lang="hu-HU" smtClean="0"/>
              <a:t>2019.09.19.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F8B483-65BF-44E6-80F4-137B070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4C1A50-6B5B-4191-B524-97BE98AEA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2EED-702C-4C8A-B6D0-DAF44A11AA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087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5C3958F-0F23-41AB-98AA-372145853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3118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112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AEC0B8-32F9-43D8-BBA7-ADD42CF11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7134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52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Varga Balázs</dc:creator>
  <cp:lastModifiedBy>Varga Balázs</cp:lastModifiedBy>
  <cp:revision>1</cp:revision>
  <dcterms:created xsi:type="dcterms:W3CDTF">2019-09-19T12:56:20Z</dcterms:created>
  <dcterms:modified xsi:type="dcterms:W3CDTF">2019-09-19T12:59:25Z</dcterms:modified>
</cp:coreProperties>
</file>