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91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06639"/>
            <a:ext cx="745265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533187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6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stSubpathSize">
            <a:extLst>
              <a:ext uri="{FF2B5EF4-FFF2-40B4-BE49-F238E27FC236}">
                <a16:creationId xmlns:a16="http://schemas.microsoft.com/office/drawing/2014/main" id="{DAAF8B8E-AB84-491B-A6F7-F05C3AEFFA8C}"/>
              </a:ext>
            </a:extLst>
          </p:cNvPr>
          <p:cNvSpPr/>
          <p:nvPr/>
        </p:nvSpPr>
        <p:spPr>
          <a:xfrm>
            <a:off x="1222309" y="1268962"/>
            <a:ext cx="1800000" cy="1800000"/>
          </a:xfrm>
          <a:custGeom>
            <a:avLst/>
            <a:gdLst/>
            <a:ahLst/>
            <a:cxnLst/>
            <a:rect l="l" t="t" r="r" b="b"/>
            <a:pathLst>
              <a:path w="10" h="10">
                <a:moveTo>
                  <a:pt x="5" y="0"/>
                </a:moveTo>
                <a:arcTo wR="5" hR="5" stAng="16200000" swAng="10800000"/>
                <a:close/>
              </a:path>
              <a:path w="20" h="20">
                <a:moveTo>
                  <a:pt x="5" y="0"/>
                </a:moveTo>
                <a:arcTo wR="5" hR="5" stAng="16200000" swAng="10800000"/>
                <a:close/>
              </a:path>
              <a:path w="40" h="40">
                <a:moveTo>
                  <a:pt x="5" y="0"/>
                </a:moveTo>
                <a:arcTo wR="5" hR="5" stAng="16200000" swAng="10800000"/>
                <a:close/>
              </a:path>
              <a:path w="80" h="80">
                <a:moveTo>
                  <a:pt x="5" y="0"/>
                </a:moveTo>
                <a:arcTo wR="5" hR="5" stAng="16200000" swAng="10800000"/>
                <a:close/>
              </a:path>
            </a:pathLst>
          </a:custGeom>
          <a:solidFill>
            <a:srgbClr val="CCFF33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5BE51DD-FEFD-41BD-BC9A-87613D50E9A8}" vid="{4E03261A-CC9A-42E9-97D1-CB20A6695C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Quer24x16</Template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Henschel</dc:creator>
  <cp:lastModifiedBy>Regina Henschel</cp:lastModifiedBy>
  <cp:revision>3</cp:revision>
  <dcterms:created xsi:type="dcterms:W3CDTF">2022-03-24T09:55:42Z</dcterms:created>
  <dcterms:modified xsi:type="dcterms:W3CDTF">2022-03-24T11:06:00Z</dcterms:modified>
</cp:coreProperties>
</file>