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29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3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2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96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5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8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5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04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6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737A-8178-4FE7-A568-D80A60AB7A70}" type="datetimeFigureOut">
              <a:rPr lang="de-DE" smtClean="0"/>
              <a:t>24.05.2017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5E2D-A17D-4126-993D-EDFABE604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3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496000" y="4149000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568000" y="3551237"/>
            <a:ext cx="0" cy="59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2496000" y="3551236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640000" y="4069637"/>
            <a:ext cx="576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216000" y="4293000"/>
            <a:ext cx="1152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11" idx="3"/>
          </p:cNvCxnSpPr>
          <p:nvPr/>
        </p:nvCxnSpPr>
        <p:spPr>
          <a:xfrm>
            <a:off x="3216000" y="4105637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4296000" y="3475638"/>
            <a:ext cx="0" cy="62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>
            <a:off x="3720000" y="3475638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591532" y="428626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32</a:t>
            </a:r>
            <a:endParaRPr lang="de-DE" sz="1100" dirty="0"/>
          </a:p>
        </p:txBody>
      </p:sp>
      <p:sp>
        <p:nvSpPr>
          <p:cNvPr id="28" name="Textfeld 27"/>
          <p:cNvSpPr txBox="1"/>
          <p:nvPr/>
        </p:nvSpPr>
        <p:spPr>
          <a:xfrm>
            <a:off x="2511900" y="367963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16.4</a:t>
            </a:r>
            <a:endParaRPr lang="de-DE" sz="1100" dirty="0"/>
          </a:p>
        </p:txBody>
      </p:sp>
      <p:sp>
        <p:nvSpPr>
          <p:cNvPr id="29" name="Rechteck 28"/>
          <p:cNvSpPr/>
          <p:nvPr/>
        </p:nvSpPr>
        <p:spPr>
          <a:xfrm>
            <a:off x="3108000" y="3479236"/>
            <a:ext cx="576000" cy="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591532" y="388738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30</a:t>
            </a:r>
            <a:endParaRPr lang="de-DE" sz="1100" dirty="0"/>
          </a:p>
        </p:txBody>
      </p:sp>
      <p:sp>
        <p:nvSpPr>
          <p:cNvPr id="31" name="Textfeld 30"/>
          <p:cNvSpPr txBox="1"/>
          <p:nvPr/>
        </p:nvSpPr>
        <p:spPr>
          <a:xfrm>
            <a:off x="4306448" y="365983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16.4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1478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FEVSettings>
  <Version/>
  <Agenda>
    <Paths/>
    <title/>
    <emptyfirst>false</emptyfirst>
    <slidesnumber>false</slidesnumber>
    <twofocus>false</twofocus>
    <Autocollaps>false</Autocollaps>
    <insert>false</insert>
    <method1>false</method1>
    <method2>true</method2>
    <includesection/>
    <includesublevel/>
  </Agenda>
  <MyChecker/>
</FEVSettings>
</file>

<file path=customXml/itemProps1.xml><?xml version="1.0" encoding="utf-8"?>
<ds:datastoreItem xmlns:ds="http://schemas.openxmlformats.org/officeDocument/2006/customXml" ds:itemID="{9B15C6F6-1FE6-4BC9-994D-C655034B671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FEV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Jäger, Martin</dc:creator>
  <cp:lastModifiedBy>Jäger, Martin</cp:lastModifiedBy>
  <cp:revision>2</cp:revision>
  <dcterms:created xsi:type="dcterms:W3CDTF">2017-05-24T12:50:42Z</dcterms:created>
  <dcterms:modified xsi:type="dcterms:W3CDTF">2017-05-27T10:54:59Z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EVSettings">
    <vt:lpwstr>{9B15C6F6-1FE6-4BC9-994D-C655034B6718}</vt:lpwstr>
  </property>
</Properties>
</file>