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3901CB-9EE5-48DE-9D61-E872018CC347}" v="1" dt="2018-12-11T10:41:06.283"/>
    <p1510:client id="{6152ED6F-F120-6A16-3CAC-DB88FA39A72A}" v="5" dt="2018-12-11T10:54:10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Peko" userId="S::mpeko00@fesb.hr::36488df4-f4a8-45af-9268-0515ef1d1396" providerId="AD" clId="Web-{503901CB-9EE5-48DE-9D61-E872018CC347}"/>
    <pc:docChg chg="addSld modSld">
      <pc:chgData name="Marin Peko" userId="S::mpeko00@fesb.hr::36488df4-f4a8-45af-9268-0515ef1d1396" providerId="AD" clId="Web-{503901CB-9EE5-48DE-9D61-E872018CC347}" dt="2018-12-11T10:53:44.608" v="513"/>
      <pc:docMkLst>
        <pc:docMk/>
      </pc:docMkLst>
      <pc:sldChg chg="modSp">
        <pc:chgData name="Marin Peko" userId="S::mpeko00@fesb.hr::36488df4-f4a8-45af-9268-0515ef1d1396" providerId="AD" clId="Web-{503901CB-9EE5-48DE-9D61-E872018CC347}" dt="2018-12-11T10:36:37.585" v="344" actId="1076"/>
        <pc:sldMkLst>
          <pc:docMk/>
          <pc:sldMk cId="1355057513" sldId="257"/>
        </pc:sldMkLst>
        <pc:spChg chg="mod">
          <ac:chgData name="Marin Peko" userId="S::mpeko00@fesb.hr::36488df4-f4a8-45af-9268-0515ef1d1396" providerId="AD" clId="Web-{503901CB-9EE5-48DE-9D61-E872018CC347}" dt="2018-12-11T10:36:37.585" v="344" actId="1076"/>
          <ac:spMkLst>
            <pc:docMk/>
            <pc:sldMk cId="1355057513" sldId="257"/>
            <ac:spMk id="2" creationId="{00000000-0000-0000-0000-000000000000}"/>
          </ac:spMkLst>
        </pc:spChg>
        <pc:spChg chg="mod">
          <ac:chgData name="Marin Peko" userId="S::mpeko00@fesb.hr::36488df4-f4a8-45af-9268-0515ef1d1396" providerId="AD" clId="Web-{503901CB-9EE5-48DE-9D61-E872018CC347}" dt="2018-12-11T09:13:32.834" v="0" actId="20577"/>
          <ac:spMkLst>
            <pc:docMk/>
            <pc:sldMk cId="1355057513" sldId="257"/>
            <ac:spMk id="8" creationId="{00000000-0000-0000-0000-000000000000}"/>
          </ac:spMkLst>
        </pc:spChg>
      </pc:sldChg>
      <pc:sldChg chg="addSp delSp modSp">
        <pc:chgData name="Marin Peko" userId="S::mpeko00@fesb.hr::36488df4-f4a8-45af-9268-0515ef1d1396" providerId="AD" clId="Web-{503901CB-9EE5-48DE-9D61-E872018CC347}" dt="2018-12-11T10:53:44.608" v="513"/>
        <pc:sldMkLst>
          <pc:docMk/>
          <pc:sldMk cId="4163392705" sldId="258"/>
        </pc:sldMkLst>
        <pc:spChg chg="add mod">
          <ac:chgData name="Marin Peko" userId="S::mpeko00@fesb.hr::36488df4-f4a8-45af-9268-0515ef1d1396" providerId="AD" clId="Web-{503901CB-9EE5-48DE-9D61-E872018CC347}" dt="2018-12-11T10:39:45.967" v="384"/>
          <ac:spMkLst>
            <pc:docMk/>
            <pc:sldMk cId="4163392705" sldId="258"/>
            <ac:spMk id="3" creationId="{55925465-D369-43E0-8FC2-B2E10857C791}"/>
          </ac:spMkLst>
        </pc:spChg>
        <pc:spChg chg="add mod">
          <ac:chgData name="Marin Peko" userId="S::mpeko00@fesb.hr::36488df4-f4a8-45af-9268-0515ef1d1396" providerId="AD" clId="Web-{503901CB-9EE5-48DE-9D61-E872018CC347}" dt="2018-12-11T10:51:26.807" v="455" actId="1076"/>
          <ac:spMkLst>
            <pc:docMk/>
            <pc:sldMk cId="4163392705" sldId="258"/>
            <ac:spMk id="4" creationId="{4746383C-EB29-4DB6-AF3A-1876F6A78DF2}"/>
          </ac:spMkLst>
        </pc:spChg>
        <pc:spChg chg="add mod">
          <ac:chgData name="Marin Peko" userId="S::mpeko00@fesb.hr::36488df4-f4a8-45af-9268-0515ef1d1396" providerId="AD" clId="Web-{503901CB-9EE5-48DE-9D61-E872018CC347}" dt="2018-12-11T10:53:36.483" v="512"/>
          <ac:spMkLst>
            <pc:docMk/>
            <pc:sldMk cId="4163392705" sldId="258"/>
            <ac:spMk id="6" creationId="{DFB61460-4A0C-4662-B6D0-88F0BCEC799C}"/>
          </ac:spMkLst>
        </pc:spChg>
        <pc:spChg chg="add mod">
          <ac:chgData name="Marin Peko" userId="S::mpeko00@fesb.hr::36488df4-f4a8-45af-9268-0515ef1d1396" providerId="AD" clId="Web-{503901CB-9EE5-48DE-9D61-E872018CC347}" dt="2018-12-11T10:40:09.921" v="386"/>
          <ac:spMkLst>
            <pc:docMk/>
            <pc:sldMk cId="4163392705" sldId="258"/>
            <ac:spMk id="11" creationId="{0A124C9F-7217-482D-A951-3035B2F7964F}"/>
          </ac:spMkLst>
        </pc:spChg>
        <pc:spChg chg="add mod ord">
          <ac:chgData name="Marin Peko" userId="S::mpeko00@fesb.hr::36488df4-f4a8-45af-9268-0515ef1d1396" providerId="AD" clId="Web-{503901CB-9EE5-48DE-9D61-E872018CC347}" dt="2018-12-11T10:42:46.005" v="404"/>
          <ac:spMkLst>
            <pc:docMk/>
            <pc:sldMk cId="4163392705" sldId="258"/>
            <ac:spMk id="12" creationId="{3C1CCF33-65C1-4E0C-B0DB-0A65F4CA9DBA}"/>
          </ac:spMkLst>
        </pc:spChg>
        <pc:spChg chg="add mod">
          <ac:chgData name="Marin Peko" userId="S::mpeko00@fesb.hr::36488df4-f4a8-45af-9268-0515ef1d1396" providerId="AD" clId="Web-{503901CB-9EE5-48DE-9D61-E872018CC347}" dt="2018-12-11T10:41:24.815" v="389"/>
          <ac:spMkLst>
            <pc:docMk/>
            <pc:sldMk cId="4163392705" sldId="258"/>
            <ac:spMk id="16" creationId="{785B7A92-35CA-4A04-B1E3-ECF4030ECB45}"/>
          </ac:spMkLst>
        </pc:spChg>
        <pc:spChg chg="add mod">
          <ac:chgData name="Marin Peko" userId="S::mpeko00@fesb.hr::36488df4-f4a8-45af-9268-0515ef1d1396" providerId="AD" clId="Web-{503901CB-9EE5-48DE-9D61-E872018CC347}" dt="2018-12-11T10:53:44.608" v="513"/>
          <ac:spMkLst>
            <pc:docMk/>
            <pc:sldMk cId="4163392705" sldId="258"/>
            <ac:spMk id="17" creationId="{C2A2B99B-918D-4BD3-BB30-A333DBD034B9}"/>
          </ac:spMkLst>
        </pc:spChg>
        <pc:picChg chg="add del mod">
          <ac:chgData name="Marin Peko" userId="S::mpeko00@fesb.hr::36488df4-f4a8-45af-9268-0515ef1d1396" providerId="AD" clId="Web-{503901CB-9EE5-48DE-9D61-E872018CC347}" dt="2018-12-11T09:20:44.384" v="6"/>
          <ac:picMkLst>
            <pc:docMk/>
            <pc:sldMk cId="4163392705" sldId="258"/>
            <ac:picMk id="3" creationId="{B1266161-4D11-450E-A333-F3034AC44F96}"/>
          </ac:picMkLst>
        </pc:picChg>
        <pc:picChg chg="add mod">
          <ac:chgData name="Marin Peko" userId="S::mpeko00@fesb.hr::36488df4-f4a8-45af-9268-0515ef1d1396" providerId="AD" clId="Web-{503901CB-9EE5-48DE-9D61-E872018CC347}" dt="2018-12-11T09:52:54.318" v="90" actId="1076"/>
          <ac:picMkLst>
            <pc:docMk/>
            <pc:sldMk cId="4163392705" sldId="258"/>
            <ac:picMk id="5" creationId="{8427AAF0-6F2C-4D3F-9F8C-420281031ECF}"/>
          </ac:picMkLst>
        </pc:picChg>
        <pc:picChg chg="add mod">
          <ac:chgData name="Marin Peko" userId="S::mpeko00@fesb.hr::36488df4-f4a8-45af-9268-0515ef1d1396" providerId="AD" clId="Web-{503901CB-9EE5-48DE-9D61-E872018CC347}" dt="2018-12-11T09:32:39.575" v="27" actId="1076"/>
          <ac:picMkLst>
            <pc:docMk/>
            <pc:sldMk cId="4163392705" sldId="258"/>
            <ac:picMk id="7" creationId="{2FEE3424-9F51-4A3B-A6EF-8BB9144B9192}"/>
          </ac:picMkLst>
        </pc:picChg>
        <pc:picChg chg="add del mod">
          <ac:chgData name="Marin Peko" userId="S::mpeko00@fesb.hr::36488df4-f4a8-45af-9268-0515ef1d1396" providerId="AD" clId="Web-{503901CB-9EE5-48DE-9D61-E872018CC347}" dt="2018-12-11T09:42:43.881" v="61"/>
          <ac:picMkLst>
            <pc:docMk/>
            <pc:sldMk cId="4163392705" sldId="258"/>
            <ac:picMk id="10" creationId="{595B761B-0EA7-4C75-A29B-212763BBA42A}"/>
          </ac:picMkLst>
        </pc:picChg>
        <pc:picChg chg="add mod ord">
          <ac:chgData name="Marin Peko" userId="S::mpeko00@fesb.hr::36488df4-f4a8-45af-9268-0515ef1d1396" providerId="AD" clId="Web-{503901CB-9EE5-48DE-9D61-E872018CC347}" dt="2018-12-11T10:42:22.270" v="395"/>
          <ac:picMkLst>
            <pc:docMk/>
            <pc:sldMk cId="4163392705" sldId="258"/>
            <ac:picMk id="15" creationId="{EA62634C-E70F-4AEF-AAF5-EE9DB7F9672B}"/>
          </ac:picMkLst>
        </pc:picChg>
        <pc:cxnChg chg="add mod ord">
          <ac:chgData name="Marin Peko" userId="S::mpeko00@fesb.hr::36488df4-f4a8-45af-9268-0515ef1d1396" providerId="AD" clId="Web-{503901CB-9EE5-48DE-9D61-E872018CC347}" dt="2018-12-11T10:42:05.379" v="392"/>
          <ac:cxnSpMkLst>
            <pc:docMk/>
            <pc:sldMk cId="4163392705" sldId="258"/>
            <ac:cxnSpMk id="13" creationId="{64C25ECC-DCCA-4CAD-8ECA-A99B71733BFD}"/>
          </ac:cxnSpMkLst>
        </pc:cxnChg>
        <pc:cxnChg chg="add mod">
          <ac:chgData name="Marin Peko" userId="S::mpeko00@fesb.hr::36488df4-f4a8-45af-9268-0515ef1d1396" providerId="AD" clId="Web-{503901CB-9EE5-48DE-9D61-E872018CC347}" dt="2018-12-11T10:41:47.816" v="390" actId="14100"/>
          <ac:cxnSpMkLst>
            <pc:docMk/>
            <pc:sldMk cId="4163392705" sldId="258"/>
            <ac:cxnSpMk id="14" creationId="{85DBE647-BED5-427F-BFC8-2D43A02663E2}"/>
          </ac:cxnSpMkLst>
        </pc:cxnChg>
        <pc:cxnChg chg="add del mod">
          <ac:chgData name="Marin Peko" userId="S::mpeko00@fesb.hr::36488df4-f4a8-45af-9268-0515ef1d1396" providerId="AD" clId="Web-{503901CB-9EE5-48DE-9D61-E872018CC347}" dt="2018-12-11T09:47:56.319" v="71"/>
          <ac:cxnSpMkLst>
            <pc:docMk/>
            <pc:sldMk cId="4163392705" sldId="258"/>
            <ac:cxnSpMk id="17" creationId="{48BA0459-72A1-4E48-AAED-55EACBCE40E1}"/>
          </ac:cxnSpMkLst>
        </pc:cxnChg>
      </pc:sldChg>
      <pc:sldChg chg="addSp delSp modSp add replId">
        <pc:chgData name="Marin Peko" userId="S::mpeko00@fesb.hr::36488df4-f4a8-45af-9268-0515ef1d1396" providerId="AD" clId="Web-{503901CB-9EE5-48DE-9D61-E872018CC347}" dt="2018-12-11T10:36:58.961" v="365"/>
        <pc:sldMkLst>
          <pc:docMk/>
          <pc:sldMk cId="1389156205" sldId="259"/>
        </pc:sldMkLst>
        <pc:spChg chg="mod">
          <ac:chgData name="Marin Peko" userId="S::mpeko00@fesb.hr::36488df4-f4a8-45af-9268-0515ef1d1396" providerId="AD" clId="Web-{503901CB-9EE5-48DE-9D61-E872018CC347}" dt="2018-12-11T09:52:26.146" v="87" actId="20577"/>
          <ac:spMkLst>
            <pc:docMk/>
            <pc:sldMk cId="1389156205" sldId="259"/>
            <ac:spMk id="2" creationId="{00000000-0000-0000-0000-000000000000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64"/>
          <ac:spMkLst>
            <pc:docMk/>
            <pc:sldMk cId="1389156205" sldId="259"/>
            <ac:spMk id="3" creationId="{2BE7543D-CCC8-4831-A846-606881F98C72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63"/>
          <ac:spMkLst>
            <pc:docMk/>
            <pc:sldMk cId="1389156205" sldId="259"/>
            <ac:spMk id="11" creationId="{904D0617-3170-4DBA-BE06-1A63276F7156}"/>
          </ac:spMkLst>
        </pc:spChg>
        <pc:spChg chg="del">
          <ac:chgData name="Marin Peko" userId="S::mpeko00@fesb.hr::36488df4-f4a8-45af-9268-0515ef1d1396" providerId="AD" clId="Web-{503901CB-9EE5-48DE-9D61-E872018CC347}" dt="2018-12-11T09:52:15.724" v="75"/>
          <ac:spMkLst>
            <pc:docMk/>
            <pc:sldMk cId="1389156205" sldId="259"/>
            <ac:spMk id="12" creationId="{3C1CCF33-65C1-4E0C-B0DB-0A65F4CA9DBA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62"/>
          <ac:spMkLst>
            <pc:docMk/>
            <pc:sldMk cId="1389156205" sldId="259"/>
            <ac:spMk id="16" creationId="{39FE6B16-7C55-4C09-96DE-303A30E47EC7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61"/>
          <ac:spMkLst>
            <pc:docMk/>
            <pc:sldMk cId="1389156205" sldId="259"/>
            <ac:spMk id="17" creationId="{5F575371-9DFD-4915-8768-C90EE57FB26B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57"/>
          <ac:spMkLst>
            <pc:docMk/>
            <pc:sldMk cId="1389156205" sldId="259"/>
            <ac:spMk id="21" creationId="{A4B2A663-4E21-4E52-85D3-648DF4AD88D1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56"/>
          <ac:spMkLst>
            <pc:docMk/>
            <pc:sldMk cId="1389156205" sldId="259"/>
            <ac:spMk id="22" creationId="{6F958FF2-654B-4355-B1D6-41C87C9E460F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55"/>
          <ac:spMkLst>
            <pc:docMk/>
            <pc:sldMk cId="1389156205" sldId="259"/>
            <ac:spMk id="23" creationId="{F49638AE-1F8C-4D3E-88B6-1599715BDC0C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49" v="350"/>
          <ac:spMkLst>
            <pc:docMk/>
            <pc:sldMk cId="1389156205" sldId="259"/>
            <ac:spMk id="29" creationId="{107FD947-D600-419E-B606-BAE6A5D5D7F6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49" v="346"/>
          <ac:spMkLst>
            <pc:docMk/>
            <pc:sldMk cId="1389156205" sldId="259"/>
            <ac:spMk id="34" creationId="{22931BBA-07C1-4622-8ADE-C9E87C0864D4}"/>
          </ac:spMkLst>
        </pc:spChg>
        <pc:picChg chg="del">
          <ac:chgData name="Marin Peko" userId="S::mpeko00@fesb.hr::36488df4-f4a8-45af-9268-0515ef1d1396" providerId="AD" clId="Web-{503901CB-9EE5-48DE-9D61-E872018CC347}" dt="2018-12-11T09:52:12.318" v="73"/>
          <ac:picMkLst>
            <pc:docMk/>
            <pc:sldMk cId="1389156205" sldId="259"/>
            <ac:picMk id="5" creationId="{8427AAF0-6F2C-4D3F-9F8C-420281031ECF}"/>
          </ac:picMkLst>
        </pc:picChg>
        <pc:picChg chg="del">
          <ac:chgData name="Marin Peko" userId="S::mpeko00@fesb.hr::36488df4-f4a8-45af-9268-0515ef1d1396" providerId="AD" clId="Web-{503901CB-9EE5-48DE-9D61-E872018CC347}" dt="2018-12-11T09:52:19.536" v="78"/>
          <ac:picMkLst>
            <pc:docMk/>
            <pc:sldMk cId="1389156205" sldId="259"/>
            <ac:picMk id="7" creationId="{2FEE3424-9F51-4A3B-A6EF-8BB9144B9192}"/>
          </ac:picMkLst>
        </pc:picChg>
        <pc:picChg chg="del">
          <ac:chgData name="Marin Peko" userId="S::mpeko00@fesb.hr::36488df4-f4a8-45af-9268-0515ef1d1396" providerId="AD" clId="Web-{503901CB-9EE5-48DE-9D61-E872018CC347}" dt="2018-12-11T09:52:14.005" v="74"/>
          <ac:picMkLst>
            <pc:docMk/>
            <pc:sldMk cId="1389156205" sldId="259"/>
            <ac:picMk id="15" creationId="{EA62634C-E70F-4AEF-AAF5-EE9DB7F9672B}"/>
          </ac:picMkLst>
        </pc:picChg>
        <pc:cxnChg chg="add del mod">
          <ac:chgData name="Marin Peko" userId="S::mpeko00@fesb.hr::36488df4-f4a8-45af-9268-0515ef1d1396" providerId="AD" clId="Web-{503901CB-9EE5-48DE-9D61-E872018CC347}" dt="2018-12-11T09:56:50.288" v="142"/>
          <ac:cxnSpMkLst>
            <pc:docMk/>
            <pc:sldMk cId="1389156205" sldId="259"/>
            <ac:cxnSpMk id="4" creationId="{2B1B60AD-3998-4A0C-A200-00361A00EE18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60"/>
          <ac:cxnSpMkLst>
            <pc:docMk/>
            <pc:sldMk cId="1389156205" sldId="259"/>
            <ac:cxnSpMk id="6" creationId="{4C146412-7B55-4A29-8F57-94D32285DD5E}"/>
          </ac:cxnSpMkLst>
        </pc:cxnChg>
        <pc:cxnChg chg="add del mod">
          <ac:chgData name="Marin Peko" userId="S::mpeko00@fesb.hr::36488df4-f4a8-45af-9268-0515ef1d1396" providerId="AD" clId="Web-{503901CB-9EE5-48DE-9D61-E872018CC347}" dt="2018-12-11T09:59:53.695" v="172"/>
          <ac:cxnSpMkLst>
            <pc:docMk/>
            <pc:sldMk cId="1389156205" sldId="259"/>
            <ac:cxnSpMk id="8" creationId="{E74F6DC9-9282-49E8-875E-D17A9B249B3B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02:06.524" v="180"/>
          <ac:cxnSpMkLst>
            <pc:docMk/>
            <pc:sldMk cId="1389156205" sldId="259"/>
            <ac:cxnSpMk id="10" creationId="{F159EC40-B23A-4E5C-9275-93F09B429668}"/>
          </ac:cxnSpMkLst>
        </pc:cxnChg>
        <pc:cxnChg chg="del">
          <ac:chgData name="Marin Peko" userId="S::mpeko00@fesb.hr::36488df4-f4a8-45af-9268-0515ef1d1396" providerId="AD" clId="Web-{503901CB-9EE5-48DE-9D61-E872018CC347}" dt="2018-12-11T09:52:19.536" v="77"/>
          <ac:cxnSpMkLst>
            <pc:docMk/>
            <pc:sldMk cId="1389156205" sldId="259"/>
            <ac:cxnSpMk id="13" creationId="{64C25ECC-DCCA-4CAD-8ECA-A99B71733BFD}"/>
          </ac:cxnSpMkLst>
        </pc:cxnChg>
        <pc:cxnChg chg="del">
          <ac:chgData name="Marin Peko" userId="S::mpeko00@fesb.hr::36488df4-f4a8-45af-9268-0515ef1d1396" providerId="AD" clId="Web-{503901CB-9EE5-48DE-9D61-E872018CC347}" dt="2018-12-11T09:52:19.521" v="76"/>
          <ac:cxnSpMkLst>
            <pc:docMk/>
            <pc:sldMk cId="1389156205" sldId="259"/>
            <ac:cxnSpMk id="14" creationId="{85DBE647-BED5-427F-BFC8-2D43A02663E2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9"/>
          <ac:cxnSpMkLst>
            <pc:docMk/>
            <pc:sldMk cId="1389156205" sldId="259"/>
            <ac:cxnSpMk id="18" creationId="{14BFD065-FE30-45EE-9939-67A254BA9A30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8"/>
          <ac:cxnSpMkLst>
            <pc:docMk/>
            <pc:sldMk cId="1389156205" sldId="259"/>
            <ac:cxnSpMk id="19" creationId="{A0E9008D-4010-463B-BB46-F1D23CE4496C}"/>
          </ac:cxnSpMkLst>
        </pc:cxnChg>
        <pc:cxnChg chg="add del mod">
          <ac:chgData name="Marin Peko" userId="S::mpeko00@fesb.hr::36488df4-f4a8-45af-9268-0515ef1d1396" providerId="AD" clId="Web-{503901CB-9EE5-48DE-9D61-E872018CC347}" dt="2018-12-11T09:59:24.086" v="165"/>
          <ac:cxnSpMkLst>
            <pc:docMk/>
            <pc:sldMk cId="1389156205" sldId="259"/>
            <ac:cxnSpMk id="20" creationId="{051B5D1C-27EC-4EB8-9186-83B0E93AD892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4"/>
          <ac:cxnSpMkLst>
            <pc:docMk/>
            <pc:sldMk cId="1389156205" sldId="259"/>
            <ac:cxnSpMk id="24" creationId="{84240A92-4BA9-493F-8307-326F9A5F8C79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8.961" v="365"/>
          <ac:cxnSpMkLst>
            <pc:docMk/>
            <pc:sldMk cId="1389156205" sldId="259"/>
            <ac:cxnSpMk id="25" creationId="{5383B115-2C45-4CB8-971A-3B2AD0B82DD2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3"/>
          <ac:cxnSpMkLst>
            <pc:docMk/>
            <pc:sldMk cId="1389156205" sldId="259"/>
            <ac:cxnSpMk id="26" creationId="{43C1814E-09F7-4E02-9BDF-66864E9402E1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2"/>
          <ac:cxnSpMkLst>
            <pc:docMk/>
            <pc:sldMk cId="1389156205" sldId="259"/>
            <ac:cxnSpMk id="27" creationId="{97C497CC-3E9B-4F41-A957-55AAFA8BA0B5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49" v="351"/>
          <ac:cxnSpMkLst>
            <pc:docMk/>
            <pc:sldMk cId="1389156205" sldId="259"/>
            <ac:cxnSpMk id="28" creationId="{9E3A69FA-1A47-469F-AE52-8949661CEBF9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11:05.418" v="287"/>
          <ac:cxnSpMkLst>
            <pc:docMk/>
            <pc:sldMk cId="1389156205" sldId="259"/>
            <ac:cxnSpMk id="30" creationId="{014EE0C1-26AF-4A11-ACB3-D4182E6CC8A3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49" v="349"/>
          <ac:cxnSpMkLst>
            <pc:docMk/>
            <pc:sldMk cId="1389156205" sldId="259"/>
            <ac:cxnSpMk id="31" creationId="{B6E0F895-F144-4A78-BA93-28A76EC5A2D0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49" v="348"/>
          <ac:cxnSpMkLst>
            <pc:docMk/>
            <pc:sldMk cId="1389156205" sldId="259"/>
            <ac:cxnSpMk id="32" creationId="{0643A21D-7A2E-4C0C-A7D3-579131FCC2D5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49" v="347"/>
          <ac:cxnSpMkLst>
            <pc:docMk/>
            <pc:sldMk cId="1389156205" sldId="259"/>
            <ac:cxnSpMk id="33" creationId="{BA3E99A9-88C6-4F7C-9617-9D789C1FE39B}"/>
          </ac:cxnSpMkLst>
        </pc:cxnChg>
      </pc:sldChg>
      <pc:sldChg chg="add replId">
        <pc:chgData name="Marin Peko" userId="S::mpeko00@fesb.hr::36488df4-f4a8-45af-9268-0515ef1d1396" providerId="AD" clId="Web-{503901CB-9EE5-48DE-9D61-E872018CC347}" dt="2018-12-11T10:36:49.258" v="345"/>
        <pc:sldMkLst>
          <pc:docMk/>
          <pc:sldMk cId="1558927861" sldId="260"/>
        </pc:sldMkLst>
      </pc:sldChg>
    </pc:docChg>
  </pc:docChgLst>
  <pc:docChgLst>
    <pc:chgData name="Marin Peko" userId="S::mpeko00@fesb.hr::36488df4-f4a8-45af-9268-0515ef1d1396" providerId="AD" clId="Web-{6152ED6F-F120-6A16-3CAC-DB88FA39A72A}"/>
    <pc:docChg chg="modSld">
      <pc:chgData name="Marin Peko" userId="S::mpeko00@fesb.hr::36488df4-f4a8-45af-9268-0515ef1d1396" providerId="AD" clId="Web-{6152ED6F-F120-6A16-3CAC-DB88FA39A72A}" dt="2018-12-11T10:56:14.488" v="9"/>
      <pc:docMkLst>
        <pc:docMk/>
      </pc:docMkLst>
      <pc:sldChg chg="modSp">
        <pc:chgData name="Marin Peko" userId="S::mpeko00@fesb.hr::36488df4-f4a8-45af-9268-0515ef1d1396" providerId="AD" clId="Web-{6152ED6F-F120-6A16-3CAC-DB88FA39A72A}" dt="2018-12-11T10:54:10.534" v="4" actId="20577"/>
        <pc:sldMkLst>
          <pc:docMk/>
          <pc:sldMk cId="124292203" sldId="256"/>
        </pc:sldMkLst>
        <pc:spChg chg="mod">
          <ac:chgData name="Marin Peko" userId="S::mpeko00@fesb.hr::36488df4-f4a8-45af-9268-0515ef1d1396" providerId="AD" clId="Web-{6152ED6F-F120-6A16-3CAC-DB88FA39A72A}" dt="2018-12-11T10:54:10.534" v="4" actId="20577"/>
          <ac:spMkLst>
            <pc:docMk/>
            <pc:sldMk cId="124292203" sldId="256"/>
            <ac:spMk id="4" creationId="{00000000-0000-0000-0000-000000000000}"/>
          </ac:spMkLst>
        </pc:spChg>
      </pc:sldChg>
      <pc:sldChg chg="addSp delSp modSp">
        <pc:chgData name="Marin Peko" userId="S::mpeko00@fesb.hr::36488df4-f4a8-45af-9268-0515ef1d1396" providerId="AD" clId="Web-{6152ED6F-F120-6A16-3CAC-DB88FA39A72A}" dt="2018-12-11T10:56:14.488" v="9"/>
        <pc:sldMkLst>
          <pc:docMk/>
          <pc:sldMk cId="1558927861" sldId="260"/>
        </pc:sldMkLst>
        <pc:spChg chg="del">
          <ac:chgData name="Marin Peko" userId="S::mpeko00@fesb.hr::36488df4-f4a8-45af-9268-0515ef1d1396" providerId="AD" clId="Web-{6152ED6F-F120-6A16-3CAC-DB88FA39A72A}" dt="2018-12-11T10:56:02.425" v="6"/>
          <ac:spMkLst>
            <pc:docMk/>
            <pc:sldMk cId="1558927861" sldId="260"/>
            <ac:spMk id="2" creationId="{00000000-0000-0000-0000-000000000000}"/>
          </ac:spMkLst>
        </pc:spChg>
        <pc:spChg chg="add del mod">
          <ac:chgData name="Marin Peko" userId="S::mpeko00@fesb.hr::36488df4-f4a8-45af-9268-0515ef1d1396" providerId="AD" clId="Web-{6152ED6F-F120-6A16-3CAC-DB88FA39A72A}" dt="2018-12-11T10:56:14.488" v="9"/>
          <ac:spMkLst>
            <pc:docMk/>
            <pc:sldMk cId="1558927861" sldId="260"/>
            <ac:spMk id="5" creationId="{DF700779-6290-4E06-87B9-80FC8E8BF0B2}"/>
          </ac:spMkLst>
        </pc:spChg>
        <pc:spChg chg="add">
          <ac:chgData name="Marin Peko" userId="S::mpeko00@fesb.hr::36488df4-f4a8-45af-9268-0515ef1d1396" providerId="AD" clId="Web-{6152ED6F-F120-6A16-3CAC-DB88FA39A72A}" dt="2018-12-11T10:56:09.659" v="7"/>
          <ac:spMkLst>
            <pc:docMk/>
            <pc:sldMk cId="1558927861" sldId="260"/>
            <ac:spMk id="7" creationId="{F3F19207-56E3-41C1-B35F-1C329A479D6C}"/>
          </ac:spMkLst>
        </pc:spChg>
        <pc:cxnChg chg="add">
          <ac:chgData name="Marin Peko" userId="S::mpeko00@fesb.hr::36488df4-f4a8-45af-9268-0515ef1d1396" providerId="AD" clId="Web-{6152ED6F-F120-6A16-3CAC-DB88FA39A72A}" dt="2018-12-11T10:56:09.675" v="8"/>
          <ac:cxnSpMkLst>
            <pc:docMk/>
            <pc:sldMk cId="1558927861" sldId="260"/>
            <ac:cxnSpMk id="8" creationId="{F5AD3098-4B9E-4C8B-910B-1DD3F084C040}"/>
          </ac:cxnSpMkLst>
        </pc:cxnChg>
        <pc:cxnChg chg="del">
          <ac:chgData name="Marin Peko" userId="S::mpeko00@fesb.hr::36488df4-f4a8-45af-9268-0515ef1d1396" providerId="AD" clId="Web-{6152ED6F-F120-6A16-3CAC-DB88FA39A72A}" dt="2018-12-11T10:56:02.378" v="5"/>
          <ac:cxnSpMkLst>
            <pc:docMk/>
            <pc:sldMk cId="1558927861" sldId="260"/>
            <ac:cxnSpMk id="9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6315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460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420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7230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557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4.1.2019.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921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4.1.2019.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7554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4.1.2019.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2149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4.1.2019.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29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4.1.2019.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913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4.1.2019.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277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3872-5191-4810-AACA-0D61B05C29C6}" type="datetimeFigureOut">
              <a:rPr lang="hr-HR" smtClean="0"/>
              <a:t>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3808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3857" y="2544791"/>
            <a:ext cx="7942053" cy="1034182"/>
          </a:xfrm>
        </p:spPr>
        <p:txBody>
          <a:bodyPr>
            <a:noAutofit/>
          </a:bodyPr>
          <a:lstStyle/>
          <a:p>
            <a:r>
              <a:rPr lang="en-US" sz="8000">
                <a:ea typeface="FZLanTingHeiS-UL-GB" panose="02000000000000000000" pitchFamily="2" charset="-122"/>
              </a:rPr>
              <a:t>Secure </a:t>
            </a:r>
            <a:r>
              <a:rPr lang="en-US" sz="8000" b="1">
                <a:solidFill>
                  <a:schemeClr val="accent1">
                    <a:lumMod val="75000"/>
                  </a:schemeClr>
                </a:solidFill>
                <a:ea typeface="FZLanTingHeiS-UL-GB" panose="02000000000000000000" pitchFamily="2" charset="-122"/>
              </a:rPr>
              <a:t>BLE</a:t>
            </a:r>
            <a:endParaRPr lang="hr-HR" sz="8000" b="1">
              <a:solidFill>
                <a:schemeClr val="accent1">
                  <a:lumMod val="75000"/>
                </a:schemeClr>
              </a:solidFill>
              <a:ea typeface="FZLanTingHeiS-UL-GB" panose="02000000000000000000" pitchFamily="2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51384" y="3890513"/>
            <a:ext cx="3786997" cy="11818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spc="300" dirty="0">
                <a:ea typeface="FZLanTingHeiS-UL-GB" panose="02000000000000000000" pitchFamily="2" charset="-122"/>
              </a:rPr>
              <a:t>Ana </a:t>
            </a:r>
            <a:r>
              <a:rPr lang="en-US" sz="3600" spc="300" dirty="0" err="1">
                <a:ea typeface="FZLanTingHeiS-UL-GB" panose="02000000000000000000" pitchFamily="2" charset="-122"/>
              </a:rPr>
              <a:t>Pandza</a:t>
            </a:r>
          </a:p>
          <a:p>
            <a:pPr>
              <a:spcAft>
                <a:spcPts val="600"/>
              </a:spcAft>
            </a:pPr>
            <a:r>
              <a:rPr lang="en-US" sz="3600" spc="300" dirty="0">
                <a:ea typeface="FZLanTingHeiS-UL-GB" panose="02000000000000000000" pitchFamily="2" charset="-122"/>
              </a:rPr>
              <a:t>Marin Peko</a:t>
            </a:r>
            <a:endParaRPr lang="en-US" sz="3600" spc="300" dirty="0">
              <a:ea typeface="FZLanTingHeiS-UL-GB" panose="02000000000000000000" pitchFamily="2" charset="-122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42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5851" y="491705"/>
            <a:ext cx="1801483" cy="940277"/>
          </a:xfrm>
        </p:spPr>
        <p:txBody>
          <a:bodyPr/>
          <a:lstStyle/>
          <a:p>
            <a:pPr algn="ctr"/>
            <a:r>
              <a:rPr lang="en-US" sz="3600"/>
              <a:t>GOALS</a:t>
            </a:r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3269410" y="2104845"/>
            <a:ext cx="5635926" cy="1015663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Establishment of secure communication between Arduino microcontroller and smartphone device over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000"/>
              <a:t>luetooth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sz="2000"/>
              <a:t>ow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000"/>
              <a:t>nergy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8036" y="3750239"/>
            <a:ext cx="5635926" cy="707886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Comparison of speed and efficiency on different versions of Arduino device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8036" y="5087856"/>
            <a:ext cx="5635926" cy="400110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Appliances in many real-world problems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057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515" y="491705"/>
            <a:ext cx="5328968" cy="940277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SECURE COMMUNICATION</a:t>
            </a:r>
            <a:endParaRPr lang="hr-HR" sz="3600"/>
          </a:p>
        </p:txBody>
      </p:sp>
      <p:cxnSp>
        <p:nvCxnSpPr>
          <p:cNvPr id="9" name="Straight Connector 8"/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8427AAF0-6F2C-4D3F-9F8C-420281031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80" y="2319561"/>
            <a:ext cx="1960880" cy="278558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2FEE3424-9F51-4A3B-A6EF-8BB9144B9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684" y="3454819"/>
            <a:ext cx="3373120" cy="196907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64C25ECC-DCCA-4CAD-8ECA-A99B71733BFD}"/>
              </a:ext>
            </a:extLst>
          </p:cNvPr>
          <p:cNvCxnSpPr/>
          <p:nvPr/>
        </p:nvCxnSpPr>
        <p:spPr>
          <a:xfrm flipH="1">
            <a:off x="9074385" y="2016949"/>
            <a:ext cx="534340" cy="200565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85DBE647-BED5-427F-BFC8-2D43A02663E2}"/>
              </a:ext>
            </a:extLst>
          </p:cNvPr>
          <p:cNvCxnSpPr>
            <a:cxnSpLocks/>
          </p:cNvCxnSpPr>
          <p:nvPr/>
        </p:nvCxnSpPr>
        <p:spPr>
          <a:xfrm flipH="1">
            <a:off x="9046163" y="3381022"/>
            <a:ext cx="1907821" cy="6415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="" xmlns:a16="http://schemas.microsoft.com/office/drawing/2014/main" id="{55925465-D369-43E0-8FC2-B2E10857C791}"/>
              </a:ext>
            </a:extLst>
          </p:cNvPr>
          <p:cNvSpPr/>
          <p:nvPr/>
        </p:nvSpPr>
        <p:spPr>
          <a:xfrm>
            <a:off x="2534355" y="2882429"/>
            <a:ext cx="396993" cy="396993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="" xmlns:a16="http://schemas.microsoft.com/office/drawing/2014/main" id="{0A124C9F-7217-482D-A951-3035B2F7964F}"/>
              </a:ext>
            </a:extLst>
          </p:cNvPr>
          <p:cNvSpPr/>
          <p:nvPr/>
        </p:nvSpPr>
        <p:spPr>
          <a:xfrm>
            <a:off x="2383836" y="2741318"/>
            <a:ext cx="698030" cy="679215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="" xmlns:a16="http://schemas.microsoft.com/office/drawing/2014/main" id="{785B7A92-35CA-4A04-B1E3-ECF4030ECB45}"/>
              </a:ext>
            </a:extLst>
          </p:cNvPr>
          <p:cNvSpPr/>
          <p:nvPr/>
        </p:nvSpPr>
        <p:spPr>
          <a:xfrm>
            <a:off x="2233317" y="2581392"/>
            <a:ext cx="999067" cy="999066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3C1CCF33-65C1-4E0C-B0DB-0A65F4CA9DBA}"/>
              </a:ext>
            </a:extLst>
          </p:cNvPr>
          <p:cNvSpPr/>
          <p:nvPr/>
        </p:nvSpPr>
        <p:spPr>
          <a:xfrm>
            <a:off x="9552282" y="1198503"/>
            <a:ext cx="2193807" cy="22032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EA62634C-E70F-4AEF-AAF5-EE9DB7F96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8548" y="1665554"/>
            <a:ext cx="1764830" cy="1269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746383C-EB29-4DB6-AF3A-1876F6A78DF2}"/>
              </a:ext>
            </a:extLst>
          </p:cNvPr>
          <p:cNvSpPr txBox="1"/>
          <p:nvPr/>
        </p:nvSpPr>
        <p:spPr>
          <a:xfrm>
            <a:off x="3887141" y="1953919"/>
            <a:ext cx="441771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>
                <a:solidFill>
                  <a:schemeClr val="tx1">
                    <a:lumMod val="95000"/>
                    <a:lumOff val="5000"/>
                  </a:schemeClr>
                </a:solidFill>
              </a:rPr>
              <a:t>$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en-US" i="1">
                <a:solidFill>
                  <a:schemeClr val="bg1">
                    <a:lumMod val="65000"/>
                  </a:schemeClr>
                </a:solidFill>
                <a:cs typeface="Calibri"/>
              </a:rPr>
              <a:t>MESSAGE_TYPE&gt;</a:t>
            </a:r>
            <a:r>
              <a:rPr lang="en-US" b="1" i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=</a:t>
            </a:r>
            <a:r>
              <a:rPr lang="en-US" i="1">
                <a:solidFill>
                  <a:schemeClr val="bg1">
                    <a:lumMod val="65000"/>
                  </a:schemeClr>
                </a:solidFill>
                <a:cs typeface="Calibri"/>
              </a:rPr>
              <a:t>&lt;MESSAGE_CONTENT&gt;</a:t>
            </a:r>
            <a:r>
              <a:rPr lang="en-US" b="1" i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FB61460-4A0C-4662-B6D0-88F0BCEC799C}"/>
              </a:ext>
            </a:extLst>
          </p:cNvPr>
          <p:cNvSpPr txBox="1"/>
          <p:nvPr/>
        </p:nvSpPr>
        <p:spPr>
          <a:xfrm>
            <a:off x="5288844" y="2772363"/>
            <a:ext cx="1614312" cy="40011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PRIVACY</a:t>
            </a:r>
            <a:endParaRPr lang="en-US" sz="200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2A2B99B-918D-4BD3-BB30-A333DBD034B9}"/>
              </a:ext>
            </a:extLst>
          </p:cNvPr>
          <p:cNvSpPr txBox="1"/>
          <p:nvPr/>
        </p:nvSpPr>
        <p:spPr>
          <a:xfrm>
            <a:off x="5016029" y="3327399"/>
            <a:ext cx="2159941" cy="40011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AUTHENTICATION</a:t>
            </a:r>
            <a:endParaRPr lang="en-US" sz="200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392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515" y="491705"/>
            <a:ext cx="5328968" cy="94027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PRIVACY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77418" y="1661479"/>
            <a:ext cx="682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400" smtClean="0"/>
              <a:t>lliptic -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400" smtClean="0"/>
              <a:t>urve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2400" smtClean="0"/>
              <a:t>iffie -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sz="2400" smtClean="0"/>
              <a:t>ellman key exchange protocol</a:t>
            </a:r>
            <a:endParaRPr lang="hr-HR" sz="2400"/>
          </a:p>
        </p:txBody>
      </p:sp>
      <p:sp>
        <p:nvSpPr>
          <p:cNvPr id="6" name="Rectangle 5"/>
          <p:cNvSpPr/>
          <p:nvPr/>
        </p:nvSpPr>
        <p:spPr>
          <a:xfrm>
            <a:off x="7728206" y="2543483"/>
            <a:ext cx="1483743" cy="95371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3006049" y="2516637"/>
            <a:ext cx="1483743" cy="98760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04969" y="2566982"/>
            <a:ext cx="930215" cy="9302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9348" y="2570492"/>
            <a:ext cx="879894" cy="87989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83831" y="3502326"/>
            <a:ext cx="2160752" cy="309573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08422" y="3775993"/>
                <a:ext cx="868123" cy="31470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𝑎𝑟𝑑𝑢𝑖𝑛𝑜</m:t>
                          </m:r>
                        </m:sup>
                      </m:sSup>
                    </m:oMath>
                  </m:oMathPara>
                </a14:m>
                <a:endParaRPr lang="hr-HR" sz="16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2" y="3775993"/>
                <a:ext cx="868123" cy="3147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015731" y="3775993"/>
                <a:ext cx="867802" cy="31470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𝑛𝑑𝑟𝑜𝑖𝑑</m:t>
                          </m:r>
                        </m:sup>
                      </m:sSup>
                    </m:oMath>
                  </m:oMathPara>
                </a14:m>
                <a:endParaRPr lang="hr-HR" sz="16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731" y="3775993"/>
                <a:ext cx="867802" cy="3147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58348" y="4347844"/>
                <a:ext cx="985526" cy="100226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GB" sz="1400" b="1" smtClean="0">
                    <a:solidFill>
                      <a:schemeClr val="accent1">
                        <a:lumMod val="75000"/>
                      </a:schemeClr>
                    </a:solidFill>
                  </a:rPr>
                  <a:t>Public key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𝑎𝑟𝑑𝑢𝑖𝑛𝑜</m:t>
                          </m:r>
                        </m:sub>
                      </m:sSub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sSup>
                            <m:sSupPr>
                              <m:ctrlPr>
                                <a:rPr lang="en-GB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𝑎𝑟𝑑𝑢𝑖𝑛𝑜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hr-HR" sz="1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348" y="4347844"/>
                <a:ext cx="985526" cy="100226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957031" y="4354962"/>
                <a:ext cx="985205" cy="99514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GB" sz="1400" b="1" smtClean="0">
                    <a:solidFill>
                      <a:schemeClr val="accent1">
                        <a:lumMod val="75000"/>
                      </a:schemeClr>
                    </a:solidFill>
                  </a:rPr>
                  <a:t>Public key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𝑎𝑛𝑑𝑟𝑜𝑖𝑑</m:t>
                          </m:r>
                        </m:sub>
                      </m:sSub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sSup>
                            <m:sSupPr>
                              <m:ctrlPr>
                                <a:rPr lang="en-GB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𝑛𝑑𝑟𝑜𝑖𝑑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hr-HR" sz="1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031" y="4354962"/>
                <a:ext cx="985205" cy="99514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675190" y="5520313"/>
                <a:ext cx="1548886" cy="1008738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GB" sz="1400" b="1" smtClean="0">
                    <a:solidFill>
                      <a:schemeClr val="accent1">
                        <a:lumMod val="75000"/>
                      </a:schemeClr>
                    </a:solidFill>
                  </a:rPr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𝑃𝑈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𝑟𝑑𝑢𝑖𝑛𝑜</m:t>
                              </m:r>
                            </m:sub>
                          </m:sSub>
                        </m:e>
                        <m:sup>
                          <m:sSup>
                            <m:sSupPr>
                              <m:ctrlPr>
                                <a:rPr lang="en-GB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𝑛𝑑𝑟𝑜𝑖𝑑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hr-HR" sz="16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90" y="5520313"/>
                <a:ext cx="1548886" cy="1008738"/>
              </a:xfrm>
              <a:prstGeom prst="rect">
                <a:avLst/>
              </a:prstGeom>
              <a:blipFill rotWithShape="0">
                <a:blip r:embed="rId8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67404" y="5520313"/>
                <a:ext cx="1550168" cy="1008738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GB" sz="1400" b="1" smtClean="0">
                    <a:solidFill>
                      <a:schemeClr val="accent1">
                        <a:lumMod val="75000"/>
                      </a:schemeClr>
                    </a:solidFill>
                  </a:rPr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𝑃𝑈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𝑎𝑛𝑑𝑟𝑜𝑖𝑑</m:t>
                              </m:r>
                            </m:sub>
                          </m:sSub>
                        </m:e>
                        <m:sup>
                          <m:sSup>
                            <m:sSupPr>
                              <m:ctrlPr>
                                <a:rPr lang="en-GB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𝑎𝑟𝑑𝑢𝑖𝑛𝑜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hr-HR" sz="16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404" y="5520313"/>
                <a:ext cx="1550168" cy="1008738"/>
              </a:xfrm>
              <a:prstGeom prst="rect">
                <a:avLst/>
              </a:prstGeom>
              <a:blipFill rotWithShape="0">
                <a:blip r:embed="rId9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7347539" y="3497197"/>
            <a:ext cx="2160752" cy="3100863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844583" y="4389638"/>
            <a:ext cx="2502956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844584" y="5347170"/>
            <a:ext cx="2502955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520885" y="4977838"/>
                <a:ext cx="1217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𝑎𝑛𝑑𝑟𝑜𝑖𝑑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885" y="4977838"/>
                <a:ext cx="1217769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20885" y="4001949"/>
                <a:ext cx="1217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𝑎𝑟𝑑𝑢𝑖𝑛𝑜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885" y="4001949"/>
                <a:ext cx="1217769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4844583" y="6198310"/>
            <a:ext cx="2502956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55972" y="5750703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Communication</a:t>
            </a:r>
            <a:endParaRPr lang="hr-HR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 rot="1800000">
            <a:off x="9059817" y="641303"/>
            <a:ext cx="1923691" cy="5779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DONE</a:t>
            </a:r>
            <a:endParaRPr lang="hr-HR" b="1"/>
          </a:p>
        </p:txBody>
      </p:sp>
    </p:spTree>
    <p:extLst>
      <p:ext uri="{BB962C8B-B14F-4D97-AF65-F5344CB8AC3E}">
        <p14:creationId xmlns:p14="http://schemas.microsoft.com/office/powerpoint/2010/main" val="1389156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smtClean="0"/>
              <a:t>AUTHENTICATION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60706" y="1661479"/>
            <a:ext cx="3463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400" smtClean="0"/>
              <a:t>tation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400" smtClean="0"/>
              <a:t>o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400" smtClean="0"/>
              <a:t>tation protocol</a:t>
            </a:r>
            <a:endParaRPr lang="hr-HR" sz="2400"/>
          </a:p>
        </p:txBody>
      </p:sp>
      <p:sp>
        <p:nvSpPr>
          <p:cNvPr id="24" name="Rectangle 23"/>
          <p:cNvSpPr/>
          <p:nvPr/>
        </p:nvSpPr>
        <p:spPr>
          <a:xfrm>
            <a:off x="8780620" y="2543483"/>
            <a:ext cx="1483743" cy="95371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Rectangle 24"/>
          <p:cNvSpPr/>
          <p:nvPr/>
        </p:nvSpPr>
        <p:spPr>
          <a:xfrm>
            <a:off x="1910495" y="2516637"/>
            <a:ext cx="1483743" cy="98760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7383" y="2566982"/>
            <a:ext cx="930215" cy="93021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03794" y="2570492"/>
            <a:ext cx="879894" cy="87989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588277" y="3502326"/>
            <a:ext cx="2160752" cy="309573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2" name="TextBox 31"/>
          <p:cNvSpPr txBox="1"/>
          <p:nvPr/>
        </p:nvSpPr>
        <p:spPr>
          <a:xfrm>
            <a:off x="1972792" y="4574037"/>
            <a:ext cx="1341907" cy="95410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GB" sz="1400" b="1" smtClean="0">
                <a:solidFill>
                  <a:schemeClr val="accent1">
                    <a:lumMod val="75000"/>
                  </a:schemeClr>
                </a:solidFill>
              </a:rPr>
              <a:t>Symmetric key</a:t>
            </a:r>
          </a:p>
          <a:p>
            <a:pPr algn="ctr"/>
            <a:r>
              <a:rPr lang="en-GB" sz="1400" i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K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140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400" i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i</a:t>
            </a:r>
            <a:r>
              <a:rPr lang="en-US" sz="1400" i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s derived from</a:t>
            </a:r>
          </a:p>
          <a:p>
            <a:pPr algn="ctr"/>
            <a:r>
              <a:rPr lang="en-US" sz="1400" i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s</a:t>
            </a:r>
            <a:r>
              <a:rPr lang="en-US" sz="1400" i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hared secret</a:t>
            </a:r>
            <a:endParaRPr lang="en-GB" sz="1400" i="1" smtClean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399953" y="3497197"/>
            <a:ext cx="2160752" cy="3100863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749029" y="4044588"/>
            <a:ext cx="4650924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749030" y="5122883"/>
            <a:ext cx="4650923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06715" y="4596730"/>
                <a:ext cx="4046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𝑛𝑑𝑟𝑜𝑖𝑑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𝑆𝐼𝐺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𝑃𝑈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𝑟𝑑𝑢𝑖𝑛𝑜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𝑃𝑈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𝑛𝑑𝑟𝑜𝑖𝑑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715" y="4596730"/>
                <a:ext cx="404610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520885" y="3656899"/>
                <a:ext cx="1217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𝑎𝑟𝑑𝑢𝑖𝑛𝑜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885" y="3656899"/>
                <a:ext cx="121776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8846979" y="4574037"/>
            <a:ext cx="1341906" cy="95410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GB" sz="1400" b="1">
                <a:solidFill>
                  <a:schemeClr val="accent1">
                    <a:lumMod val="75000"/>
                  </a:schemeClr>
                </a:solidFill>
              </a:rPr>
              <a:t>Symmetric key</a:t>
            </a:r>
          </a:p>
          <a:p>
            <a:pPr algn="ctr"/>
            <a:r>
              <a:rPr lang="en-GB" sz="1400" i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K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sz="1400" i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is derived from</a:t>
            </a:r>
          </a:p>
          <a:p>
            <a:pPr algn="ctr"/>
            <a:r>
              <a:rPr lang="en-US" sz="1400" i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shared secret</a:t>
            </a:r>
            <a:endParaRPr lang="en-GB" sz="1400" i="1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749029" y="6098875"/>
            <a:ext cx="4650924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602631" y="5599691"/>
                <a:ext cx="2979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𝑆𝐼𝐺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𝑃𝑈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𝑟𝑑𝑢𝑖𝑛𝑜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𝑃𝑈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𝑛𝑑𝑟𝑜𝑖𝑑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631" y="5599691"/>
                <a:ext cx="297934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 rot="1800000">
            <a:off x="9059817" y="641303"/>
            <a:ext cx="1923691" cy="5779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IN PROGRESS</a:t>
            </a:r>
            <a:endParaRPr lang="hr-HR" b="1"/>
          </a:p>
        </p:txBody>
      </p:sp>
    </p:spTree>
    <p:extLst>
      <p:ext uri="{BB962C8B-B14F-4D97-AF65-F5344CB8AC3E}">
        <p14:creationId xmlns:p14="http://schemas.microsoft.com/office/powerpoint/2010/main" val="3751376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BE7543D-CCC8-4831-A846-606881F98C72}"/>
              </a:ext>
            </a:extLst>
          </p:cNvPr>
          <p:cNvSpPr/>
          <p:nvPr/>
        </p:nvSpPr>
        <p:spPr>
          <a:xfrm>
            <a:off x="4942652" y="1789543"/>
            <a:ext cx="2287881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STATE_START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04D0617-3170-4DBA-BE06-1A63276F7156}"/>
              </a:ext>
            </a:extLst>
          </p:cNvPr>
          <p:cNvSpPr/>
          <p:nvPr/>
        </p:nvSpPr>
        <p:spPr>
          <a:xfrm>
            <a:off x="4739611" y="2840460"/>
            <a:ext cx="2701806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STATE_KEYS_GENERATION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FE6B16-7C55-4C09-96DE-303A30E47EC7}"/>
              </a:ext>
            </a:extLst>
          </p:cNvPr>
          <p:cNvSpPr/>
          <p:nvPr/>
        </p:nvSpPr>
        <p:spPr>
          <a:xfrm>
            <a:off x="4086578" y="4954566"/>
            <a:ext cx="4009435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cs typeface="Calibri"/>
              </a:rPr>
              <a:t>STATE_SIGNATURE_VERIFICATION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5F575371-9DFD-4915-8768-C90EE57FB26B}"/>
              </a:ext>
            </a:extLst>
          </p:cNvPr>
          <p:cNvSpPr/>
          <p:nvPr/>
        </p:nvSpPr>
        <p:spPr>
          <a:xfrm>
            <a:off x="4086578" y="6049701"/>
            <a:ext cx="4009435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STATE_ENCRYPTED_CONNECTION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4B2A663-4E21-4E52-85D3-648DF4AD88D1}"/>
              </a:ext>
            </a:extLst>
          </p:cNvPr>
          <p:cNvSpPr txBox="1"/>
          <p:nvPr/>
        </p:nvSpPr>
        <p:spPr>
          <a:xfrm>
            <a:off x="6086590" y="2396054"/>
            <a:ext cx="2009423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EVENT_CONNECT_REQ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F958FF2-654B-4355-B1D6-41C87C9E460F}"/>
              </a:ext>
            </a:extLst>
          </p:cNvPr>
          <p:cNvSpPr txBox="1"/>
          <p:nvPr/>
        </p:nvSpPr>
        <p:spPr>
          <a:xfrm>
            <a:off x="6093097" y="3402140"/>
            <a:ext cx="223520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EVENT_PU_KEY_RECEIVED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07FD947-D600-419E-B606-BAE6A5D5D7F6}"/>
              </a:ext>
            </a:extLst>
          </p:cNvPr>
          <p:cNvSpPr txBox="1"/>
          <p:nvPr/>
        </p:nvSpPr>
        <p:spPr>
          <a:xfrm>
            <a:off x="10331215" y="3863621"/>
            <a:ext cx="1266239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EVENT_RESET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22931BBA-07C1-4622-8ADE-C9E87C0864D4}"/>
              </a:ext>
            </a:extLst>
          </p:cNvPr>
          <p:cNvSpPr txBox="1"/>
          <p:nvPr/>
        </p:nvSpPr>
        <p:spPr>
          <a:xfrm>
            <a:off x="480877" y="2867857"/>
            <a:ext cx="2686756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EVENT_SHARED_SECRET_FAILURE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STATE MACHINE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20" idx="1"/>
            <a:endCxn id="3" idx="1"/>
          </p:cNvCxnSpPr>
          <p:nvPr/>
        </p:nvCxnSpPr>
        <p:spPr>
          <a:xfrm rot="10800000" flipH="1">
            <a:off x="4086576" y="2002151"/>
            <a:ext cx="856075" cy="2039190"/>
          </a:xfrm>
          <a:prstGeom prst="bentConnector3">
            <a:avLst>
              <a:gd name="adj1" fmla="val -108324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  <a:endCxn id="11" idx="0"/>
          </p:cNvCxnSpPr>
          <p:nvPr/>
        </p:nvCxnSpPr>
        <p:spPr>
          <a:xfrm>
            <a:off x="6086593" y="2214758"/>
            <a:ext cx="3921" cy="625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20" idx="0"/>
          </p:cNvCxnSpPr>
          <p:nvPr/>
        </p:nvCxnSpPr>
        <p:spPr>
          <a:xfrm>
            <a:off x="6090514" y="3265675"/>
            <a:ext cx="781" cy="56305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2"/>
            <a:endCxn id="17" idx="0"/>
          </p:cNvCxnSpPr>
          <p:nvPr/>
        </p:nvCxnSpPr>
        <p:spPr>
          <a:xfrm>
            <a:off x="6091296" y="5379781"/>
            <a:ext cx="0" cy="66992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7" idx="3"/>
            <a:endCxn id="3" idx="3"/>
          </p:cNvCxnSpPr>
          <p:nvPr/>
        </p:nvCxnSpPr>
        <p:spPr>
          <a:xfrm flipH="1" flipV="1">
            <a:off x="7230533" y="2002151"/>
            <a:ext cx="865480" cy="4260158"/>
          </a:xfrm>
          <a:prstGeom prst="bentConnector3">
            <a:avLst>
              <a:gd name="adj1" fmla="val -235724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3"/>
          </p:cNvCxnSpPr>
          <p:nvPr/>
        </p:nvCxnSpPr>
        <p:spPr>
          <a:xfrm>
            <a:off x="7441417" y="3053068"/>
            <a:ext cx="2698543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3"/>
          </p:cNvCxnSpPr>
          <p:nvPr/>
        </p:nvCxnSpPr>
        <p:spPr>
          <a:xfrm flipV="1">
            <a:off x="8096013" y="5167173"/>
            <a:ext cx="2040025" cy="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9FE6B16-7C55-4C09-96DE-303A30E47EC7}"/>
              </a:ext>
            </a:extLst>
          </p:cNvPr>
          <p:cNvSpPr/>
          <p:nvPr/>
        </p:nvSpPr>
        <p:spPr>
          <a:xfrm>
            <a:off x="4086577" y="3828733"/>
            <a:ext cx="4009436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cs typeface="Calibri"/>
              </a:rPr>
              <a:t>STATE_SHARED_SECRET_GENERATION</a:t>
            </a:r>
            <a:endParaRPr lang="en-US" dirty="0"/>
          </a:p>
        </p:txBody>
      </p:sp>
      <p:cxnSp>
        <p:nvCxnSpPr>
          <p:cNvPr id="31" name="Straight Connector 30"/>
          <p:cNvCxnSpPr>
            <a:stCxn id="20" idx="3"/>
          </p:cNvCxnSpPr>
          <p:nvPr/>
        </p:nvCxnSpPr>
        <p:spPr>
          <a:xfrm flipV="1">
            <a:off x="8096013" y="4041340"/>
            <a:ext cx="2040025" cy="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2"/>
            <a:endCxn id="16" idx="0"/>
          </p:cNvCxnSpPr>
          <p:nvPr/>
        </p:nvCxnSpPr>
        <p:spPr>
          <a:xfrm>
            <a:off x="6091295" y="4253948"/>
            <a:ext cx="1" cy="70061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6F958FF2-654B-4355-B1D6-41C87C9E460F}"/>
              </a:ext>
            </a:extLst>
          </p:cNvPr>
          <p:cNvSpPr txBox="1"/>
          <p:nvPr/>
        </p:nvSpPr>
        <p:spPr>
          <a:xfrm>
            <a:off x="6126722" y="4452313"/>
            <a:ext cx="343997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smtClean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EVENT_ENCRYPTED_SIGNATURE_RECEIVED</a:t>
            </a:r>
            <a:endParaRPr lang="en-US" sz="1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F958FF2-654B-4355-B1D6-41C87C9E460F}"/>
              </a:ext>
            </a:extLst>
          </p:cNvPr>
          <p:cNvSpPr txBox="1"/>
          <p:nvPr/>
        </p:nvSpPr>
        <p:spPr>
          <a:xfrm>
            <a:off x="6126723" y="5560852"/>
            <a:ext cx="2404802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smtClean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EVENT_SIGNATURE_VERIFIED</a:t>
            </a:r>
            <a:endParaRPr lang="en-US" sz="1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cxnSp>
        <p:nvCxnSpPr>
          <p:cNvPr id="51" name="Elbow Connector 50"/>
          <p:cNvCxnSpPr>
            <a:stCxn id="16" idx="1"/>
            <a:endCxn id="3" idx="1"/>
          </p:cNvCxnSpPr>
          <p:nvPr/>
        </p:nvCxnSpPr>
        <p:spPr>
          <a:xfrm rot="10800000" flipH="1">
            <a:off x="4086578" y="2002152"/>
            <a:ext cx="856074" cy="3165023"/>
          </a:xfrm>
          <a:prstGeom prst="bentConnector3">
            <a:avLst>
              <a:gd name="adj1" fmla="val -88171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22931BBA-07C1-4622-8ADE-C9E87C0864D4}"/>
              </a:ext>
            </a:extLst>
          </p:cNvPr>
          <p:cNvSpPr txBox="1"/>
          <p:nvPr/>
        </p:nvSpPr>
        <p:spPr>
          <a:xfrm>
            <a:off x="480877" y="4452313"/>
            <a:ext cx="2839829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smtClean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EVENT_SIGNATURE_NOT_VERIFIED</a:t>
            </a:r>
            <a:endParaRPr lang="en-US" sz="1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8927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7226" y="2771775"/>
            <a:ext cx="3419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200" smtClean="0">
                <a:solidFill>
                  <a:schemeClr val="bg1"/>
                </a:solidFill>
              </a:rPr>
              <a:t>DEMO</a:t>
            </a:r>
            <a:endParaRPr lang="hr-HR" spc="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470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smtClean="0"/>
              <a:t>Q &amp; A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87836" y="2829465"/>
            <a:ext cx="1216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hr-HR" sz="96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763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110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FZLanTingHeiS-UL-GB</vt:lpstr>
      <vt:lpstr>Arial</vt:lpstr>
      <vt:lpstr>Calibri</vt:lpstr>
      <vt:lpstr>Calibri Light</vt:lpstr>
      <vt:lpstr>Cambria Math</vt:lpstr>
      <vt:lpstr>Office Theme</vt:lpstr>
      <vt:lpstr>Secure BLE</vt:lpstr>
      <vt:lpstr>GOALS</vt:lpstr>
      <vt:lpstr>SECURE COMMUNICATION</vt:lpstr>
      <vt:lpstr>PRIVACY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BLE</dc:title>
  <dc:creator>Marin Peko</dc:creator>
  <cp:lastModifiedBy>Marin Peko</cp:lastModifiedBy>
  <cp:revision>335</cp:revision>
  <dcterms:created xsi:type="dcterms:W3CDTF">2018-12-10T21:50:54Z</dcterms:created>
  <dcterms:modified xsi:type="dcterms:W3CDTF">2019-01-04T17:14:40Z</dcterms:modified>
</cp:coreProperties>
</file>