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849" r:id="rId6"/>
    <p:sldId id="3844" r:id="rId7"/>
    <p:sldId id="3852" r:id="rId8"/>
    <p:sldId id="3853" r:id="rId9"/>
    <p:sldId id="38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Power BI </a:t>
            </a:r>
            <a:r>
              <a:rPr lang="cs-CZ" dirty="0"/>
              <a:t>projekt</a:t>
            </a:r>
            <a:br>
              <a:rPr lang="en-US" dirty="0"/>
            </a:br>
            <a:r>
              <a:rPr lang="cs-CZ" dirty="0"/>
              <a:t>Libuše Gregorová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cs-CZ" dirty="0"/>
              <a:t>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cs-CZ" b="1" dirty="0"/>
              <a:t>Finální PBI musí splňovat tato kritéria: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000" dirty="0"/>
              <a:t>Použití minimálně 5 různých typů vizuálů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000" dirty="0"/>
              <a:t>Filtrování pomocí </a:t>
            </a:r>
            <a:r>
              <a:rPr lang="cs-CZ" sz="2000" dirty="0" err="1"/>
              <a:t>slicerů</a:t>
            </a:r>
            <a:endParaRPr lang="cs-CZ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000" dirty="0"/>
              <a:t>Využití </a:t>
            </a:r>
            <a:r>
              <a:rPr lang="cs-CZ" sz="2000" dirty="0" err="1"/>
              <a:t>bookmarks</a:t>
            </a:r>
            <a:r>
              <a:rPr lang="cs-CZ" sz="2000" dirty="0"/>
              <a:t>/</a:t>
            </a:r>
            <a:r>
              <a:rPr lang="cs-CZ" sz="2000" dirty="0" err="1"/>
              <a:t>page</a:t>
            </a:r>
            <a:r>
              <a:rPr lang="cs-CZ" sz="2000" dirty="0"/>
              <a:t> </a:t>
            </a:r>
            <a:r>
              <a:rPr lang="cs-CZ" sz="2000" dirty="0" err="1"/>
              <a:t>navigation</a:t>
            </a:r>
            <a:endParaRPr lang="cs-CZ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000" dirty="0"/>
              <a:t>Propojení více datových zdrojů, ať už v </a:t>
            </a:r>
            <a:r>
              <a:rPr lang="cs-CZ" sz="2000" dirty="0" err="1"/>
              <a:t>Power</a:t>
            </a:r>
            <a:r>
              <a:rPr lang="cs-CZ" sz="2000" dirty="0"/>
              <a:t> </a:t>
            </a:r>
            <a:r>
              <a:rPr lang="cs-CZ" sz="2000" dirty="0" err="1"/>
              <a:t>Query</a:t>
            </a:r>
            <a:r>
              <a:rPr lang="cs-CZ" sz="2000" dirty="0"/>
              <a:t>, nebo v </a:t>
            </a:r>
            <a:r>
              <a:rPr lang="cs-CZ" sz="2000" dirty="0" err="1"/>
              <a:t>Power</a:t>
            </a:r>
            <a:r>
              <a:rPr lang="cs-CZ" sz="2000" dirty="0"/>
              <a:t> BI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000" dirty="0"/>
              <a:t>Použití datové hierarchie o alespoň dvou úrovních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cs-CZ" sz="2000" dirty="0"/>
              <a:t>Vytvoření alespoň 1 </a:t>
            </a:r>
            <a:r>
              <a:rPr lang="cs-CZ" sz="2000" dirty="0" err="1"/>
              <a:t>measure</a:t>
            </a:r>
            <a:r>
              <a:rPr lang="cs-CZ" sz="2000" dirty="0"/>
              <a:t> (metrika/míra) a 1 kalkulovaného sloupce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5C3158B-EFC0-A963-7841-0C74309A93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/>
        </p:blipFill>
        <p:spPr>
          <a:xfrm>
            <a:off x="909195" y="425450"/>
            <a:ext cx="9290935" cy="6364288"/>
          </a:xfrm>
          <a:noFill/>
        </p:spPr>
      </p:pic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179286-4527-D55F-A58F-029ADF36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9" y="425450"/>
            <a:ext cx="9324966" cy="6364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087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7B7A1-6909-65C2-9311-C0B12032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38" y="425450"/>
            <a:ext cx="9157249" cy="6364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91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A700-8DCE-4AA7-A08A-D003815D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cs-CZ" dirty="0"/>
              <a:t>Struktura a propojení tabulek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311D73-83A5-C937-114A-ECE74C9D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849"/>
            <a:ext cx="8012113" cy="3565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813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feac501-116b-4c40-b4b3-ec11b3b2b619" xsi:nil="true"/>
    <MigrationWizIdVersion xmlns="9feac501-116b-4c40-b4b3-ec11b3b2b619" xsi:nil="true"/>
    <_activity xmlns="9feac501-116b-4c40-b4b3-ec11b3b2b619" xsi:nil="true"/>
    <MigrationWizId xmlns="9feac501-116b-4c40-b4b3-ec11b3b2b619" xsi:nil="true"/>
    <MigrationWizIdPermissions xmlns="9feac501-116b-4c40-b4b3-ec11b3b2b61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6E3170F36E8F8439DEAD5F5B72283DD" ma:contentTypeVersion="20" ma:contentTypeDescription="Ein neues Dokument erstellen." ma:contentTypeScope="" ma:versionID="fb0b4b506eb89416fc98515ea13f8b98">
  <xsd:schema xmlns:xsd="http://www.w3.org/2001/XMLSchema" xmlns:xs="http://www.w3.org/2001/XMLSchema" xmlns:p="http://schemas.microsoft.com/office/2006/metadata/properties" xmlns:ns3="9feac501-116b-4c40-b4b3-ec11b3b2b619" xmlns:ns4="91dd8627-c159-481c-9476-2185e2ecb75e" targetNamespace="http://schemas.microsoft.com/office/2006/metadata/properties" ma:root="true" ma:fieldsID="b43563fd17ea4f78cdb6ca1ccb1416e6" ns3:_="" ns4:_="">
    <xsd:import namespace="9feac501-116b-4c40-b4b3-ec11b3b2b619"/>
    <xsd:import namespace="91dd8627-c159-481c-9476-2185e2ecb75e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ac501-116b-4c40-b4b3-ec11b3b2b61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dd8627-c159-481c-9476-2185e2ecb75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91dd8627-c159-481c-9476-2185e2ecb75e"/>
    <ds:schemaRef ds:uri="http://purl.org/dc/elements/1.1/"/>
    <ds:schemaRef ds:uri="http://schemas.microsoft.com/office/infopath/2007/PartnerControls"/>
    <ds:schemaRef ds:uri="9feac501-116b-4c40-b4b3-ec11b3b2b61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5CF7D5-329C-4D68-819F-1A9292BFDC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eac501-116b-4c40-b4b3-ec11b3b2b619"/>
    <ds:schemaRef ds:uri="91dd8627-c159-481c-9476-2185e2ecb7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{F835645C-9BFA-4E8C-9724-8DFD00F7CE0E}tf78504181_win32</Template>
  <TotalTime>23</TotalTime>
  <Words>70</Words>
  <Application>Microsoft Office PowerPoint</Application>
  <PresentationFormat>Widescreen</PresentationFormat>
  <Paragraphs>13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Power BI projekt Libuše Gregorová</vt:lpstr>
      <vt:lpstr>Zadání</vt:lpstr>
      <vt:lpstr>PowerPoint Presentation</vt:lpstr>
      <vt:lpstr>PowerPoint Presentation</vt:lpstr>
      <vt:lpstr>PowerPoint Presentation</vt:lpstr>
      <vt:lpstr>Struktura a propojení tabulek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projekt Libuše Gregorová</dc:title>
  <dc:creator>Gregorova, Libuse (Paul Wurth a.s.)</dc:creator>
  <cp:lastModifiedBy>Gregorova, Libuse (Paul Wurth a.s.)</cp:lastModifiedBy>
  <cp:revision>1</cp:revision>
  <dcterms:created xsi:type="dcterms:W3CDTF">2024-03-11T17:30:18Z</dcterms:created>
  <dcterms:modified xsi:type="dcterms:W3CDTF">2024-03-11T17:53:25Z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0x010100A6E3170F36E8F8439DEAD5F5B72283DD</vt:lpwstr>
  </property>
</Properties>
</file>