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jiale" initials="lj" lastIdx="1" clrIdx="0">
    <p:extLst>
      <p:ext uri="{19B8F6BF-5375-455C-9EA6-DF929625EA0E}">
        <p15:presenceInfo xmlns:p15="http://schemas.microsoft.com/office/powerpoint/2012/main" userId="3a273a03e0a779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0" autoAdjust="0"/>
    <p:restoredTop sz="94660"/>
  </p:normalViewPr>
  <p:slideViewPr>
    <p:cSldViewPr snapToGrid="0">
      <p:cViewPr varScale="1">
        <p:scale>
          <a:sx n="96" d="100"/>
          <a:sy n="96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64D43-3D90-4BAB-BC5B-66139FEF7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028706-40FB-4B7C-978F-D258B7EF1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6913B-AD70-45E8-8248-AB330A4F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41F3-D2F8-4979-8746-C0B08C689A74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6BA29-0128-4471-894D-B047ACF3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8824F-1DD3-43AF-A2D2-9F790D52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700A-156F-46EC-B52A-17C26C250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32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E2EF6-C22D-4BF9-A50B-8D9BF4D6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F09C02-9907-4F31-9FD0-A11F38F16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15430-4184-4200-A7AE-E17B04CC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41F3-D2F8-4979-8746-C0B08C689A74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B6070-8E89-4F97-8B2D-9167A4E6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2CA39-D7ED-4756-9684-537D1B75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700A-156F-46EC-B52A-17C26C250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64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5DFA84-D61E-4CF4-8ACB-BE3EB583B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8DC447-F011-4925-953A-7366B0B6F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4627E7-CBFF-4929-8365-3C3E890D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41F3-D2F8-4979-8746-C0B08C689A74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52EE3-9364-4235-8EB5-941A0861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BAD71-CDDE-4420-8E4B-EDBEE51D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700A-156F-46EC-B52A-17C26C250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1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B9193-4A48-41E7-A64A-F9F3E647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46359-FB44-45AF-A3F0-565E4BFE1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78076-012C-473B-BF69-D1D38263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41F3-D2F8-4979-8746-C0B08C689A74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AD582-29AB-4754-82B9-51E0708E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4A7EA-510C-4F82-B7BD-081E4CD7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700A-156F-46EC-B52A-17C26C250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14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7B600-5E13-4761-9366-7D03FF0D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335492-25A4-4772-96DB-6C4C2F60A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50896-56E8-4B3B-8424-B202BE20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41F3-D2F8-4979-8746-C0B08C689A74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BDFB4F-C3E7-4507-A512-13DDCD66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9930D-47CD-4153-8D4E-2059EB88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700A-156F-46EC-B52A-17C26C250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8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2485D-7C95-4D8A-B2A4-E95467DA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F0837-CFB3-4F38-ADD6-3FB39E16C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76933A-62B9-4E79-9621-30FA41BC0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719F2-55A8-4EB3-8DC7-14E30DF6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41F3-D2F8-4979-8746-C0B08C689A74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9FB225-8E18-40F1-BBA6-662F036D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4D625E-CAD5-436A-9472-7BE8E4A0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700A-156F-46EC-B52A-17C26C250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01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F84D4-C42A-469B-A570-0B670C44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726FAF-15C4-4BC6-9E5C-8B68AF2E6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AB6C41-E8BC-40E3-9EE7-EC01C78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DF6738-3B17-4E61-A801-79977A325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D94A9E-312E-447A-A205-020666772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E846AD-E49D-4BF3-9059-9726BE8E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41F3-D2F8-4979-8746-C0B08C689A74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C35098-5037-4CE6-B386-D99662FE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9F46C6-3660-4AB4-8710-0897F9B3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700A-156F-46EC-B52A-17C26C250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41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FDCC0-F2C1-4577-A097-52E8515F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9E60AC-058D-4F5A-AFED-1DBFB6C3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41F3-D2F8-4979-8746-C0B08C689A74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41F386-E8D6-4D71-A74E-20279396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036661-72B8-4452-BDFF-989592E0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700A-156F-46EC-B52A-17C26C250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91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737629-EC8F-4186-80E0-9BC40CAF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41F3-D2F8-4979-8746-C0B08C689A74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E2DBF3-81BF-45EF-95F9-F4D26321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B56F4F-7F43-4301-BC9C-0228EC4D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700A-156F-46EC-B52A-17C26C250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879C4-D0FF-42CF-A4D8-3DE675F5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9412C-4EB2-4BC4-ABA7-EC9A342D8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E3A2FA-888E-40A3-B7C0-3DC5CABCB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B37189-AA72-435E-9400-14ED0D91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41F3-D2F8-4979-8746-C0B08C689A74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806E74-1284-413E-A8B1-F944645B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91C59E-DAD5-4964-81F1-4B12359E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700A-156F-46EC-B52A-17C26C250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56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F2AA6-6D09-4D5A-8708-27E30F2A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1D9472-C365-4927-B008-98069076E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9B42CF-91B3-4F5D-AF6A-2040CA10D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082F25-1A74-4B85-9FCB-804A8C5B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41F3-D2F8-4979-8746-C0B08C689A74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7D847A-FCE5-4154-A528-DDBA27E4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B0FBE-B66B-461F-B37B-A9E7E87D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700A-156F-46EC-B52A-17C26C250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E04CBA-B5B3-408D-9BF3-B3318F2A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41DB41-8DFF-4770-9814-9A9C569DE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3EC60-3EDC-43A3-B0C1-1D3B36523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041F3-D2F8-4979-8746-C0B08C689A74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F7513A-9450-4507-A608-9EFFBF446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90735-EFDA-4A15-8EF0-A0077085A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6700A-156F-46EC-B52A-17C26C250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58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89BF2-4B46-48DB-B29A-A2444DEEE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321</a:t>
            </a:r>
            <a:r>
              <a:rPr lang="zh-CN" altLang="en-US" dirty="0"/>
              <a:t>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B21023-7D96-478E-9A9F-42D468EFE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各地天气指数数据分析</a:t>
            </a:r>
          </a:p>
        </p:txBody>
      </p:sp>
    </p:spTree>
    <p:extLst>
      <p:ext uri="{BB962C8B-B14F-4D97-AF65-F5344CB8AC3E}">
        <p14:creationId xmlns:p14="http://schemas.microsoft.com/office/powerpoint/2010/main" val="54487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66B8B-B3C0-407F-9DB7-E98BD53B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小组成员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5A28C-C46E-4F16-BEEC-4B17966C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赖子杰  </a:t>
            </a:r>
            <a:r>
              <a:rPr lang="en-US" altLang="zh-CN" dirty="0"/>
              <a:t>201734020811       </a:t>
            </a:r>
            <a:r>
              <a:rPr lang="zh-CN" altLang="en-US" dirty="0"/>
              <a:t>数据爬取</a:t>
            </a:r>
            <a:endParaRPr lang="en-US" altLang="zh-CN" dirty="0"/>
          </a:p>
          <a:p>
            <a:r>
              <a:rPr lang="zh-CN" altLang="en-US" dirty="0"/>
              <a:t>李嘉乐  </a:t>
            </a:r>
            <a:r>
              <a:rPr lang="en-US" altLang="zh-CN" dirty="0"/>
              <a:t>201734020812       </a:t>
            </a:r>
            <a:r>
              <a:rPr lang="zh-CN" altLang="en-US" dirty="0"/>
              <a:t>数据爬取</a:t>
            </a:r>
            <a:endParaRPr lang="en-US" altLang="zh-CN" dirty="0"/>
          </a:p>
          <a:p>
            <a:r>
              <a:rPr lang="zh-CN" altLang="en-US" dirty="0"/>
              <a:t>李瑞林  </a:t>
            </a:r>
            <a:r>
              <a:rPr lang="en-US" altLang="zh-CN" dirty="0"/>
              <a:t>201734020814       </a:t>
            </a:r>
            <a:r>
              <a:rPr lang="zh-CN" altLang="en-US" dirty="0"/>
              <a:t>数据处理</a:t>
            </a:r>
            <a:endParaRPr lang="en-US" altLang="zh-CN" dirty="0"/>
          </a:p>
          <a:p>
            <a:r>
              <a:rPr lang="zh-CN" altLang="en-US" dirty="0"/>
              <a:t>林宏源</a:t>
            </a:r>
            <a:r>
              <a:rPr lang="en-US" altLang="zh-CN" dirty="0"/>
              <a:t>  201734020815       </a:t>
            </a:r>
            <a:r>
              <a:rPr lang="zh-CN" altLang="en-US" dirty="0"/>
              <a:t>数据处理</a:t>
            </a:r>
            <a:endParaRPr lang="en-US" altLang="zh-CN" dirty="0"/>
          </a:p>
          <a:p>
            <a:r>
              <a:rPr lang="zh-CN" altLang="en-US" dirty="0"/>
              <a:t>林伟泽  </a:t>
            </a:r>
            <a:r>
              <a:rPr lang="en-US" altLang="zh-CN" dirty="0"/>
              <a:t>201734020816       </a:t>
            </a:r>
            <a:r>
              <a:rPr lang="zh-CN" altLang="en-US" dirty="0"/>
              <a:t>可视化处理</a:t>
            </a:r>
            <a:endParaRPr lang="en-US" altLang="zh-CN" dirty="0"/>
          </a:p>
          <a:p>
            <a:r>
              <a:rPr lang="zh-CN" altLang="en-US" dirty="0"/>
              <a:t>姚壮润  </a:t>
            </a:r>
            <a:r>
              <a:rPr lang="en-US" altLang="zh-CN" dirty="0"/>
              <a:t>201734020223       </a:t>
            </a:r>
            <a:r>
              <a:rPr lang="zh-CN" altLang="en-US" dirty="0"/>
              <a:t>可视化处理</a:t>
            </a:r>
          </a:p>
        </p:txBody>
      </p:sp>
    </p:spTree>
    <p:extLst>
      <p:ext uri="{BB962C8B-B14F-4D97-AF65-F5344CB8AC3E}">
        <p14:creationId xmlns:p14="http://schemas.microsoft.com/office/powerpoint/2010/main" val="59016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373CF-E430-4945-9EFB-8E20C17D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爬取数据出处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FC39663-D88A-43D1-82F5-DA53404E8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570" y="1825625"/>
            <a:ext cx="8675370" cy="4218354"/>
          </a:xfrm>
        </p:spPr>
      </p:pic>
    </p:spTree>
    <p:extLst>
      <p:ext uri="{BB962C8B-B14F-4D97-AF65-F5344CB8AC3E}">
        <p14:creationId xmlns:p14="http://schemas.microsoft.com/office/powerpoint/2010/main" val="369647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C0E98-1F80-4846-B981-592CADA1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爬取数据出处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8771E75-3220-48C5-B6CD-46A0A25E9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702" y="1825625"/>
            <a:ext cx="8260595" cy="4351338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7D07CB-8E0F-431E-9FFE-741CEFE60034}"/>
              </a:ext>
            </a:extLst>
          </p:cNvPr>
          <p:cNvSpPr txBox="1"/>
          <p:nvPr/>
        </p:nvSpPr>
        <p:spPr>
          <a:xfrm>
            <a:off x="417443" y="1918252"/>
            <a:ext cx="2176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爬取任意省份任意城市的空气质量，对</a:t>
            </a:r>
            <a:r>
              <a:rPr lang="en-US" altLang="zh-CN" dirty="0"/>
              <a:t>AQI</a:t>
            </a:r>
            <a:r>
              <a:rPr lang="zh-CN" altLang="en-US" dirty="0"/>
              <a:t>指数以及</a:t>
            </a:r>
            <a:r>
              <a:rPr lang="en-US" altLang="zh-CN" dirty="0"/>
              <a:t>PM2.5,PM10</a:t>
            </a:r>
            <a:r>
              <a:rPr lang="zh-CN" altLang="en-US" dirty="0"/>
              <a:t>进行可视化。</a:t>
            </a:r>
          </a:p>
        </p:txBody>
      </p:sp>
    </p:spTree>
    <p:extLst>
      <p:ext uri="{BB962C8B-B14F-4D97-AF65-F5344CB8AC3E}">
        <p14:creationId xmlns:p14="http://schemas.microsoft.com/office/powerpoint/2010/main" val="97300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C0E98-1F80-4846-B981-592CADA1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爬取数据方式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94BC7C38-F051-4CC1-AC63-421CA5EDA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126" y="2662844"/>
            <a:ext cx="7325747" cy="2676899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F7CE8CF-B7CE-4059-AADB-8814E78E722F}"/>
              </a:ext>
            </a:extLst>
          </p:cNvPr>
          <p:cNvSpPr txBox="1"/>
          <p:nvPr/>
        </p:nvSpPr>
        <p:spPr>
          <a:xfrm>
            <a:off x="218661" y="1858617"/>
            <a:ext cx="17492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由于此网站数据是以表格的方式存放的，所以我们可以直接读取表格信息完成信息的提取。</a:t>
            </a:r>
          </a:p>
        </p:txBody>
      </p:sp>
    </p:spTree>
    <p:extLst>
      <p:ext uri="{BB962C8B-B14F-4D97-AF65-F5344CB8AC3E}">
        <p14:creationId xmlns:p14="http://schemas.microsoft.com/office/powerpoint/2010/main" val="358385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80B8E-AA62-4F21-96B7-F338B3AD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54595-02C8-4FF3-84BD-7CC3E8E48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将爬取到的表格信息存储到</a:t>
            </a:r>
            <a:r>
              <a:rPr lang="en-US" altLang="zh-CN" dirty="0"/>
              <a:t>.csv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pandas</a:t>
            </a:r>
            <a:r>
              <a:rPr lang="zh-CN" altLang="en-US" dirty="0"/>
              <a:t>将数据提取</a:t>
            </a:r>
            <a:endParaRPr lang="en-US" altLang="zh-CN" dirty="0"/>
          </a:p>
          <a:p>
            <a:r>
              <a:rPr lang="zh-CN" altLang="en-US" dirty="0"/>
              <a:t>将数据进行一列提取</a:t>
            </a:r>
            <a:endParaRPr lang="en-US" altLang="zh-CN" dirty="0"/>
          </a:p>
          <a:p>
            <a:r>
              <a:rPr lang="zh-CN" altLang="en-US" dirty="0"/>
              <a:t>将数据从</a:t>
            </a:r>
            <a:r>
              <a:rPr lang="en-US" altLang="zh-CN" dirty="0"/>
              <a:t>series</a:t>
            </a:r>
            <a:r>
              <a:rPr lang="zh-CN" altLang="en-US" dirty="0"/>
              <a:t>转换为</a:t>
            </a:r>
            <a:r>
              <a:rPr lang="en-US" altLang="zh-CN" dirty="0"/>
              <a:t>list</a:t>
            </a:r>
          </a:p>
          <a:p>
            <a:r>
              <a:rPr lang="zh-CN" altLang="en-US" dirty="0"/>
              <a:t>数据处理完成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20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80B8E-AA62-4F21-96B7-F338B3AD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可视化处理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B83CBE-62F3-41FB-929D-435649348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70" y="2524540"/>
            <a:ext cx="5494826" cy="374187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D5825ED-322B-40F9-BDEC-7D03313F709E}"/>
              </a:ext>
            </a:extLst>
          </p:cNvPr>
          <p:cNvSpPr txBox="1"/>
          <p:nvPr/>
        </p:nvSpPr>
        <p:spPr>
          <a:xfrm>
            <a:off x="675861" y="1620078"/>
            <a:ext cx="326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API</a:t>
            </a:r>
            <a:r>
              <a:rPr lang="zh-CN" altLang="en-US" dirty="0"/>
              <a:t>指数比较，也就是空气质量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FD1159-529C-4CBE-8049-1F30F13A9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851" y="1989410"/>
            <a:ext cx="4184557" cy="23345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274EE5-A23F-44DB-A45A-3D8910A44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851" y="4486461"/>
            <a:ext cx="4184557" cy="2258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D621D11-4D33-47DF-851E-A0FC02F398FC}"/>
              </a:ext>
            </a:extLst>
          </p:cNvPr>
          <p:cNvSpPr txBox="1"/>
          <p:nvPr/>
        </p:nvSpPr>
        <p:spPr>
          <a:xfrm>
            <a:off x="7026965" y="1232452"/>
            <a:ext cx="355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人们比较关心的</a:t>
            </a:r>
            <a:r>
              <a:rPr lang="en-US" altLang="zh-CN" dirty="0"/>
              <a:t>PM2.5</a:t>
            </a:r>
            <a:r>
              <a:rPr lang="zh-CN" altLang="en-US" dirty="0"/>
              <a:t>或是</a:t>
            </a:r>
            <a:r>
              <a:rPr lang="en-US" altLang="zh-CN" dirty="0"/>
              <a:t>PM10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60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8EB9D-52CB-4E31-9525-1C1E56DC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069" y="3068568"/>
            <a:ext cx="10515600" cy="1325563"/>
          </a:xfrm>
        </p:spPr>
        <p:txBody>
          <a:bodyPr/>
          <a:lstStyle/>
          <a:p>
            <a:r>
              <a:rPr lang="en-US" altLang="zh-CN" dirty="0"/>
              <a:t>                          THANKS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14553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151</Words>
  <Application>Microsoft Office PowerPoint</Application>
  <PresentationFormat>宽屏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321组</vt:lpstr>
      <vt:lpstr>小组成员</vt:lpstr>
      <vt:lpstr>爬取数据出处</vt:lpstr>
      <vt:lpstr>爬取数据出处</vt:lpstr>
      <vt:lpstr>爬取数据方式</vt:lpstr>
      <vt:lpstr>数据处理</vt:lpstr>
      <vt:lpstr>可视化处理</vt:lpstr>
      <vt:lpstr>                          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321组</dc:title>
  <dc:creator>li jiale</dc:creator>
  <cp:lastModifiedBy>li jiale</cp:lastModifiedBy>
  <cp:revision>5</cp:revision>
  <dcterms:created xsi:type="dcterms:W3CDTF">2021-04-16T01:57:09Z</dcterms:created>
  <dcterms:modified xsi:type="dcterms:W3CDTF">2021-04-16T02:37:57Z</dcterms:modified>
</cp:coreProperties>
</file>