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2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7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8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0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5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2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5448"/>
            </a:gs>
            <a:gs pos="50000">
              <a:srgbClr val="485448"/>
            </a:gs>
            <a:gs pos="50000">
              <a:schemeClr val="bg1"/>
            </a:gs>
            <a:gs pos="100000">
              <a:schemeClr val="bg1"/>
            </a:gs>
          </a:gsLst>
          <a:lin ang="21594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092F-3821-4D3F-90AE-31AE13D32A59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4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762495" y="2439797"/>
            <a:ext cx="6667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Educazione civica </a:t>
            </a:r>
          </a:p>
          <a:p>
            <a:pPr algn="ctr"/>
            <a:r>
              <a:rPr lang="it-IT" sz="5400" b="0" cap="none" spc="0" dirty="0" smtClean="0">
                <a:ln w="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sui ospedali psichiatrici</a:t>
            </a:r>
            <a:endParaRPr lang="it-IT" sz="5400" b="0" cap="none" spc="0" dirty="0">
              <a:ln w="0"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3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03080" y="260717"/>
            <a:ext cx="4023946" cy="95262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Alda Merini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84005" y="1362808"/>
            <a:ext cx="4462097" cy="4615961"/>
          </a:xfrm>
        </p:spPr>
        <p:txBody>
          <a:bodyPr/>
          <a:lstStyle/>
          <a:p>
            <a:r>
              <a:rPr lang="it-IT" dirty="0" smtClean="0"/>
              <a:t>Nasce nel 1931 a </a:t>
            </a:r>
            <a:r>
              <a:rPr lang="it-IT" b="1" u="sng" dirty="0" smtClean="0"/>
              <a:t>Milano</a:t>
            </a:r>
            <a:r>
              <a:rPr lang="it-IT" dirty="0" smtClean="0"/>
              <a:t> è stata una poetessa e scrittrice, ha vissuto maggior parte della vita nella sua città natale. </a:t>
            </a:r>
          </a:p>
          <a:p>
            <a:r>
              <a:rPr lang="it-IT" dirty="0" smtClean="0"/>
              <a:t>Ha pubblicato nel 1953 la sua prima raccolta di </a:t>
            </a:r>
            <a:r>
              <a:rPr lang="it-IT" b="1" u="sng" dirty="0" smtClean="0"/>
              <a:t>poesie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Nella sua vita ha combattuto la sua malattia mentale e passa la maggior parte del tempo nei </a:t>
            </a:r>
            <a:r>
              <a:rPr lang="it-IT" b="1" u="sng" dirty="0" smtClean="0"/>
              <a:t>ospedali psichiatrici</a:t>
            </a:r>
            <a:r>
              <a:rPr lang="it-IT" dirty="0" smtClean="0"/>
              <a:t>.</a:t>
            </a:r>
          </a:p>
          <a:p>
            <a:r>
              <a:rPr lang="it-IT" dirty="0" smtClean="0"/>
              <a:t>Ha avuto diversi riconoscimenti, infine muore nel 2009.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70" y="1512276"/>
            <a:ext cx="4756638" cy="319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8282355" y="4853354"/>
            <a:ext cx="129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Alda Merini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2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1984" y="1095986"/>
            <a:ext cx="4097215" cy="970206"/>
          </a:xfrm>
        </p:spPr>
        <p:txBody>
          <a:bodyPr>
            <a:normAutofit/>
          </a:bodyPr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L’altra verità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0822" y="2655279"/>
            <a:ext cx="5099538" cy="2690445"/>
          </a:xfrm>
        </p:spPr>
        <p:txBody>
          <a:bodyPr/>
          <a:lstStyle/>
          <a:p>
            <a:r>
              <a:rPr lang="it-IT" dirty="0" smtClean="0"/>
              <a:t>Ha scritto diversi tra cui «</a:t>
            </a:r>
            <a:r>
              <a:rPr lang="it-IT" b="1" u="sng" dirty="0" smtClean="0"/>
              <a:t>l’altra</a:t>
            </a:r>
            <a:r>
              <a:rPr lang="it-IT" dirty="0" smtClean="0"/>
              <a:t> </a:t>
            </a:r>
            <a:r>
              <a:rPr lang="it-IT" b="1" u="sng" dirty="0" smtClean="0"/>
              <a:t>verità</a:t>
            </a:r>
            <a:r>
              <a:rPr lang="it-IT" dirty="0" smtClean="0"/>
              <a:t>» è un libro autobiografico, lo ha pubblicato nel 2002 e parla della sua battaglia contro la sua malattia mentale nell’ospedale psichiatrico, dove lei scopre una sua visione del mondo che viene spesso contrasta con la società.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44" y="422032"/>
            <a:ext cx="3240486" cy="492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7327945" y="5635869"/>
            <a:ext cx="32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L’altra verità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9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6331" y="533278"/>
            <a:ext cx="4950069" cy="1532914"/>
          </a:xfrm>
        </p:spPr>
        <p:txBody>
          <a:bodyPr>
            <a:normAutofit/>
          </a:bodyPr>
          <a:lstStyle/>
          <a:p>
            <a:r>
              <a:rPr lang="it-IT" sz="4800" b="1" i="1" u="sng" dirty="0" smtClean="0">
                <a:solidFill>
                  <a:srgbClr val="FF0000"/>
                </a:solidFill>
              </a:rPr>
              <a:t>Situazione prima della legge Basaglia</a:t>
            </a:r>
            <a:endParaRPr lang="it-IT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6332" y="2778369"/>
            <a:ext cx="4950068" cy="2154116"/>
          </a:xfrm>
        </p:spPr>
        <p:txBody>
          <a:bodyPr/>
          <a:lstStyle/>
          <a:p>
            <a:r>
              <a:rPr lang="it-IT" dirty="0" smtClean="0"/>
              <a:t>In </a:t>
            </a:r>
            <a:r>
              <a:rPr lang="it-IT" b="1" u="sng" dirty="0" smtClean="0"/>
              <a:t>Italia</a:t>
            </a:r>
            <a:r>
              <a:rPr lang="it-IT" dirty="0" smtClean="0"/>
              <a:t> la situazione prima della legge basaglia, il trattamento era basato sull’isolamento,  inoltre le persone che soffriva di disturbi mentali gli venivano sottoposto a cure o terapie violente.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1" y="2066192"/>
            <a:ext cx="4806442" cy="2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6331" y="533278"/>
            <a:ext cx="4950069" cy="1532914"/>
          </a:xfrm>
        </p:spPr>
        <p:txBody>
          <a:bodyPr>
            <a:normAutofit/>
          </a:bodyPr>
          <a:lstStyle/>
          <a:p>
            <a:r>
              <a:rPr lang="it-IT" sz="4800" b="1" i="1" u="sng" dirty="0" smtClean="0">
                <a:solidFill>
                  <a:srgbClr val="FF0000"/>
                </a:solidFill>
              </a:rPr>
              <a:t>Situazione dopo della legge Basaglia</a:t>
            </a:r>
            <a:endParaRPr lang="it-IT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6332" y="2778368"/>
            <a:ext cx="4950068" cy="3059723"/>
          </a:xfrm>
        </p:spPr>
        <p:txBody>
          <a:bodyPr/>
          <a:lstStyle/>
          <a:p>
            <a:r>
              <a:rPr lang="it-IT" dirty="0" smtClean="0"/>
              <a:t>In </a:t>
            </a:r>
            <a:r>
              <a:rPr lang="it-IT" b="1" u="sng" dirty="0" smtClean="0"/>
              <a:t>Italia</a:t>
            </a:r>
            <a:r>
              <a:rPr lang="it-IT" dirty="0" smtClean="0"/>
              <a:t> la situazione dopo della legge basaglia, gli ospedali psichiatrici dovettero chiudere e nascono nuovi servizi di salute mentale, poi i pazienti vengono trattati con maggiore rispetto, inoltre venivano coinvolti nel loro percorso di cura, infine c’è una maggiore attenzione alla prevenzione e alla cura delle malattie.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15" y="923518"/>
            <a:ext cx="3279531" cy="4473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/>
          <p:cNvSpPr txBox="1"/>
          <p:nvPr/>
        </p:nvSpPr>
        <p:spPr>
          <a:xfrm>
            <a:off x="7411915" y="5591908"/>
            <a:ext cx="32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Franco Basaglia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9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Alda Merini</vt:lpstr>
      <vt:lpstr>L’altra verità</vt:lpstr>
      <vt:lpstr>Situazione prima della legge Basaglia</vt:lpstr>
      <vt:lpstr>Situazione dopo della legge Basaglia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4</cp:revision>
  <dcterms:created xsi:type="dcterms:W3CDTF">2023-04-25T10:54:34Z</dcterms:created>
  <dcterms:modified xsi:type="dcterms:W3CDTF">2023-04-25T11:14:30Z</dcterms:modified>
</cp:coreProperties>
</file>