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19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ndtv.com/world-news/man-forces-11-year-old-son-to-play-video-games-for-17-hours-without-sleep-as-punishment-387604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3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/>
          <p:nvPr/>
        </p:nvSpPr>
        <p:spPr>
          <a:xfrm>
            <a:off x="0" y="0"/>
            <a:ext cx="14651665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65" y="1"/>
            <a:ext cx="14651665" cy="8229599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44549" y="393405"/>
            <a:ext cx="5475767" cy="23816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9" y="393405"/>
            <a:ext cx="5475767" cy="2381693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4611531" y="3655688"/>
            <a:ext cx="54286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Matteo Licciardino</a:t>
            </a:r>
            <a:endParaRPr lang="it-IT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5248340" y="4517997"/>
            <a:ext cx="41549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5° Informatica</a:t>
            </a:r>
            <a:endParaRPr lang="it-IT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38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825341" y="69350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 smtClean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News </a:t>
            </a: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story</a:t>
            </a:r>
            <a:endParaRPr lang="en-US" sz="4374" dirty="0"/>
          </a:p>
        </p:txBody>
      </p:sp>
      <p:sp>
        <p:nvSpPr>
          <p:cNvPr id="9" name="Text 5"/>
          <p:cNvSpPr/>
          <p:nvPr/>
        </p:nvSpPr>
        <p:spPr>
          <a:xfrm>
            <a:off x="2044303" y="6353663"/>
            <a:ext cx="5100776" cy="520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99"/>
              </a:lnSpc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  <a:hlinkClick r:id="rId2"/>
              </a:rPr>
              <a:t>link to the news article</a:t>
            </a:r>
            <a:endParaRPr lang="en-US" sz="1750" b="1" dirty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2044303" y="5249767"/>
            <a:ext cx="5100776" cy="8143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en-US" sz="1750" b="1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Man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Forces 11-Year-Old Son To Play Video </a:t>
            </a:r>
            <a:endParaRPr lang="en-US" sz="1750" b="1" dirty="0" smtClean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>
              <a:lnSpc>
                <a:spcPts val="2799"/>
              </a:lnSpc>
            </a:pPr>
            <a:r>
              <a:rPr lang="en-US" sz="1750" b="1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Games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For 17 Hours Without Sleep As Punishment</a:t>
            </a:r>
          </a:p>
        </p:txBody>
      </p:sp>
      <p:sp>
        <p:nvSpPr>
          <p:cNvPr id="11" name="Text 5"/>
          <p:cNvSpPr/>
          <p:nvPr/>
        </p:nvSpPr>
        <p:spPr>
          <a:xfrm>
            <a:off x="7659779" y="1155423"/>
            <a:ext cx="6626042" cy="5918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just">
              <a:lnSpc>
                <a:spcPts val="2799"/>
              </a:lnSpc>
            </a:pPr>
            <a:r>
              <a:rPr lang="en-US" sz="1750" b="1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Chinese father from Shenzhen forced his </a:t>
            </a:r>
            <a:endParaRPr lang="en-US" sz="1750" b="1" dirty="0" smtClean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algn="just">
              <a:lnSpc>
                <a:spcPts val="2799"/>
              </a:lnSpc>
            </a:pPr>
            <a:r>
              <a:rPr lang="en-US" sz="1750" b="1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11-year-old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son to play video games for 17 hours </a:t>
            </a:r>
            <a:endParaRPr lang="en-US" sz="1750" b="1" dirty="0" smtClean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algn="just">
              <a:lnSpc>
                <a:spcPts val="2799"/>
              </a:lnSpc>
            </a:pPr>
            <a:r>
              <a:rPr lang="en-US" sz="1750" b="1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non-stop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after catching him using his phone </a:t>
            </a:r>
            <a:endParaRPr lang="en-US" sz="1750" b="1" dirty="0" smtClean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algn="just">
              <a:lnSpc>
                <a:spcPts val="2799"/>
              </a:lnSpc>
            </a:pPr>
            <a:r>
              <a:rPr lang="en-US" sz="1750" b="1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bed until 1.30am. he father, named Huang, </a:t>
            </a:r>
            <a:endParaRPr lang="en-US" sz="1750" b="1" dirty="0" smtClean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algn="just">
              <a:lnSpc>
                <a:spcPts val="2799"/>
              </a:lnSpc>
            </a:pPr>
            <a:r>
              <a:rPr lang="en-US" sz="1750" b="1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decided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to inflict this cruel punishment to teach his son </a:t>
            </a:r>
            <a:endParaRPr lang="en-US" sz="1750" b="1" dirty="0" smtClean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algn="just">
              <a:lnSpc>
                <a:spcPts val="2799"/>
              </a:lnSpc>
            </a:pPr>
            <a:r>
              <a:rPr lang="en-US" sz="1750" b="1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dangers of excessive use of technology. He recorded </a:t>
            </a:r>
            <a:endParaRPr lang="en-US" sz="1750" b="1" dirty="0" smtClean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algn="just">
              <a:lnSpc>
                <a:spcPts val="2799"/>
              </a:lnSpc>
            </a:pPr>
            <a:r>
              <a:rPr lang="en-US" sz="1750" b="1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lesson and shared the video on </a:t>
            </a:r>
            <a:r>
              <a:rPr lang="en-US" sz="1750" b="1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Douyin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, </a:t>
            </a:r>
            <a:endParaRPr lang="en-US" sz="1750" b="1" dirty="0" smtClean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algn="just">
              <a:lnSpc>
                <a:spcPts val="2799"/>
              </a:lnSpc>
            </a:pPr>
            <a:r>
              <a:rPr lang="en-US" sz="1750" b="1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Chinese version of </a:t>
            </a:r>
            <a:r>
              <a:rPr lang="en-US" sz="1750" b="1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TikTok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 In the footage, </a:t>
            </a:r>
            <a:endParaRPr lang="en-US" sz="1750" b="1" dirty="0" smtClean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algn="just">
              <a:lnSpc>
                <a:spcPts val="2799"/>
              </a:lnSpc>
            </a:pPr>
            <a:r>
              <a:rPr lang="en-US" sz="1750" b="1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child appears exhausted and is woken up to </a:t>
            </a:r>
            <a:endParaRPr lang="en-US" sz="1750" b="1" dirty="0" smtClean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algn="just">
              <a:lnSpc>
                <a:spcPts val="2799"/>
              </a:lnSpc>
            </a:pPr>
            <a:r>
              <a:rPr lang="en-US" sz="1750" b="1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continue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playing after falling asleep in the chair. The boy </a:t>
            </a:r>
            <a:endParaRPr lang="en-US" sz="1750" b="1" dirty="0" smtClean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algn="just">
              <a:lnSpc>
                <a:spcPts val="2799"/>
              </a:lnSpc>
            </a:pPr>
            <a:r>
              <a:rPr lang="en-US" sz="1750" b="1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wrote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letter apologizing for his behavior and promising </a:t>
            </a:r>
            <a:endParaRPr lang="en-US" sz="1750" b="1" dirty="0" smtClean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algn="just">
              <a:lnSpc>
                <a:spcPts val="2799"/>
              </a:lnSpc>
            </a:pPr>
            <a:r>
              <a:rPr lang="en-US" sz="1750" b="1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to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go to bed before 11 and limit his use of the phone </a:t>
            </a:r>
            <a:endParaRPr lang="en-US" sz="1750" b="1" dirty="0" smtClean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algn="just">
              <a:lnSpc>
                <a:spcPts val="2799"/>
              </a:lnSpc>
            </a:pPr>
            <a:r>
              <a:rPr lang="en-US" sz="1750" b="1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and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video games. The punishment was only lifted when </a:t>
            </a:r>
            <a:endParaRPr lang="en-US" sz="1750" b="1" dirty="0" smtClean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algn="just">
              <a:lnSpc>
                <a:spcPts val="2799"/>
              </a:lnSpc>
            </a:pPr>
            <a:r>
              <a:rPr lang="en-US" sz="1750" b="1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boy cried and agreed to a deal to reduce playing time. </a:t>
            </a:r>
            <a:endParaRPr lang="en-US" sz="1750" b="1" dirty="0" smtClean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algn="just">
              <a:lnSpc>
                <a:spcPts val="2799"/>
              </a:lnSpc>
            </a:pPr>
            <a:r>
              <a:rPr lang="en-US" sz="1750" b="1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father believes that his method is effective, </a:t>
            </a:r>
            <a:endParaRPr lang="en-US" sz="1750" b="1" dirty="0" smtClean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algn="just">
              <a:lnSpc>
                <a:spcPts val="2799"/>
              </a:lnSpc>
            </a:pPr>
            <a:r>
              <a:rPr lang="en-US" sz="1750" b="1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but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he advises other parents against following it.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45" y="1677435"/>
            <a:ext cx="5484455" cy="337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03767"/>
            <a:ext cx="8066251" cy="34416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6561"/>
              </a:lnSpc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The Risks and Dangers of Video Games, Social Networks and Smartphones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6786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effects of video games, social networks and smartphones on physical and mental health and social impacts. Risk prevention and mitigation.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069544"/>
            <a:ext cx="65362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The Risks of Video Games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8185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1705" y="3423523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458170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smtClean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Violence and Aggression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374713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Some 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video games can promote violence and aggression in young </a:t>
            </a:r>
            <a:r>
              <a:rPr lang="en-US" sz="1750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people.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38185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77270" y="3423523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45817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Dependence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027527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 smtClean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Online 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games can lead to addiction, causing mental health problems and difficulties in social relationships.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38185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80934" y="342352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458170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Limited socialization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374713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Spending too much time playing video games can limit your socialization and interaction with others.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4490799" y="750570"/>
            <a:ext cx="70866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The Risks of Social Networks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1778198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6781" y="2014180"/>
            <a:ext cx="2453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Sleep disorders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6781" y="2583537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Spending too much time on social networks can cause sleep disturbances due to excessive exposure to blue light from screens.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490799" y="3752493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4726781" y="39884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Cyberbullying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4726781" y="4557832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Social networks can be a fertile ground for cyberbullying, with negative consequences on mental health and online reputation.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726787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6781" y="5962769"/>
            <a:ext cx="3322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Dependence and Isolation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6781" y="6532126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Addiction to social networks can lead to social isolation and a lack of face-to-face interactions.</a:t>
            </a:r>
            <a:endParaRPr lang="en-US" sz="1750" dirty="0"/>
          </a:p>
        </p:txBody>
      </p:sp>
      <p:pic>
        <p:nvPicPr>
          <p:cNvPr id="1026" name="Picture 2" descr="Acquista la console PlayStation®5 Slim edizione digitale | PlayStation® (I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118136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-6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37273"/>
            <a:ext cx="6835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The Risks of Smartphones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7598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0561"/>
            <a:ext cx="3215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Technological Dependence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59918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Smartphones can be addictive and interfere with daily life, causing concentration and relationship problems.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17598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0680"/>
            <a:ext cx="24986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Physical problems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60037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Using your smartphone for long periods can cause postural problems such as "text neck" and damage to your eyesight.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17598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0680"/>
            <a:ext cx="25450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Privacy and Security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60037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Lack of awareness in using smartphones can put the privacy and security of personal data at risk.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-22146" y="-16583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037993" y="1232297"/>
            <a:ext cx="66381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Effects on Physical Health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7293054" y="2259925"/>
            <a:ext cx="44410" cy="4737378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8" name="Shape 5"/>
          <p:cNvSpPr/>
          <p:nvPr/>
        </p:nvSpPr>
        <p:spPr>
          <a:xfrm>
            <a:off x="7565172" y="2661225"/>
            <a:ext cx="777597" cy="44410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9" name="Shape 6"/>
          <p:cNvSpPr/>
          <p:nvPr/>
        </p:nvSpPr>
        <p:spPr>
          <a:xfrm>
            <a:off x="7065228" y="24335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238940" y="2475190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537258" y="2482096"/>
            <a:ext cx="24765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Sedentary lifestyle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537258" y="3051453"/>
            <a:ext cx="4055150" cy="15105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Spending many hours sitting and playing games or browsing social networks can lead to a sedentary lifestyle.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7631" y="3772079"/>
            <a:ext cx="777597" cy="44410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14" name="Shape 11"/>
          <p:cNvSpPr/>
          <p:nvPr/>
        </p:nvSpPr>
        <p:spPr>
          <a:xfrm>
            <a:off x="7065228" y="35443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212270" y="3586043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871198" y="35929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>
              <a:lnSpc>
                <a:spcPts val="2734"/>
              </a:lnSpc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Obesity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2037993" y="4162306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>
              <a:lnSpc>
                <a:spcPts val="2799"/>
              </a:lnSpc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Excessive exposure to screens and lack of physical activity can contribute to obesity.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7565172" y="4963299"/>
            <a:ext cx="777597" cy="44410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19" name="Shape 16"/>
          <p:cNvSpPr/>
          <p:nvPr/>
        </p:nvSpPr>
        <p:spPr>
          <a:xfrm>
            <a:off x="7065228" y="473559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7223700" y="4777264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8537258" y="4784169"/>
            <a:ext cx="24765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Vision problems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8537258" y="5353526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Constant eye strain on devices can cause eye strain and long-term vision problems.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32071"/>
            <a:ext cx="70866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Effects on Mental Health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70785"/>
            <a:ext cx="10554414" cy="4426744"/>
          </a:xfrm>
          <a:prstGeom prst="roundRect">
            <a:avLst>
              <a:gd name="adj" fmla="val 2259"/>
            </a:avLst>
          </a:prstGeom>
          <a:noFill/>
          <a:ln w="13811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51804" y="2484596"/>
            <a:ext cx="10526792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73975" y="2625447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Anxiety and Stress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625447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constant connection with the virtual world can cause anxiety and stress in managing expectations and social comparisons.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51804" y="3832503"/>
            <a:ext cx="10526792" cy="170330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73975" y="3973354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Depression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3973354"/>
            <a:ext cx="481524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Addiction to social networks and exposure to negative content can contribute to the onset of depression.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51804" y="5535811"/>
            <a:ext cx="10526792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73975" y="5676662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Lack of Self-Esteem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676662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Constant comparison on social networks can lead to low self-esteem and a distorted perception of reality.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8205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Social impacts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3185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281"/>
              </a:lnSpc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Isolation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07050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Too much time spent on devices can cause isolation and limit face-to-face interactions.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3185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281"/>
              </a:lnSpc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Distraction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07050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Excessive smartphone use can lead to decreased attention in conversations and everyday life.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31857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281"/>
              </a:lnSpc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Lack of Intimacy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48698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Device use can distract people from quality, intimate relationships.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4490799" y="7365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8"/>
              </a:lnSpc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Risk Prevention and Mitigation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6321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64512" y="2673787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708434"/>
            <a:ext cx="37185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Limit Usage Time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27779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Set time limits for device use and make time for physical activities and social interactions.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4490799" y="43843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4637842" y="4426029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5212913" y="4460677"/>
            <a:ext cx="3802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Promote Awareness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5212913" y="503003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Inform people about the risks associated with excessive use of video games, social networks and smartphones.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613660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49272" y="617827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6212919"/>
            <a:ext cx="43670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Creating a Balanced Environment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78227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Promote a balanced lifestyle that includes a variety of interests and activities.</a:t>
            </a:r>
            <a:endParaRPr lang="en-US" sz="1750" dirty="0"/>
          </a:p>
        </p:txBody>
      </p:sp>
      <p:pic>
        <p:nvPicPr>
          <p:cNvPr id="2054" name="Picture 6" descr="Console Game Boy Pocket - Verde | Back Mar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68628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652</Words>
  <Application>Microsoft Office PowerPoint</Application>
  <PresentationFormat>Personalizzato</PresentationFormat>
  <Paragraphs>90</Paragraphs>
  <Slides>10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Epilogue</vt:lpstr>
      <vt:lpstr>Fraunces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Matteo</cp:lastModifiedBy>
  <cp:revision>11</cp:revision>
  <dcterms:created xsi:type="dcterms:W3CDTF">2023-12-03T11:50:14Z</dcterms:created>
  <dcterms:modified xsi:type="dcterms:W3CDTF">2023-12-04T16:56:35Z</dcterms:modified>
</cp:coreProperties>
</file>