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" initials="M" lastIdx="1" clrIdx="0">
    <p:extLst>
      <p:ext uri="{19B8F6BF-5375-455C-9EA6-DF929625EA0E}">
        <p15:presenceInfo xmlns:p15="http://schemas.microsoft.com/office/powerpoint/2012/main" userId="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4T11:53:41.05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89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32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6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51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8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6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91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14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67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67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58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bg1"/>
            </a:gs>
            <a:gs pos="50000">
              <a:srgbClr val="44BCD2"/>
            </a:gs>
            <a:gs pos="100000">
              <a:srgbClr val="03A5C2"/>
            </a:gs>
          </a:gsLst>
          <a:lin ang="21594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776E-3A47-42D0-B9C4-3C088805F78F}" type="datetimeFigureOut">
              <a:rPr lang="it-IT" smtClean="0"/>
              <a:t>24/04/2023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A587-752E-4CC2-A68B-60CEC46B40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2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3A5C2"/>
          </a:solidFill>
        </p:spPr>
      </p:pic>
      <p:sp>
        <p:nvSpPr>
          <p:cNvPr id="5" name="Rettangolo 4"/>
          <p:cNvSpPr/>
          <p:nvPr/>
        </p:nvSpPr>
        <p:spPr>
          <a:xfrm>
            <a:off x="643349" y="2967335"/>
            <a:ext cx="10659136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Educazione civica sul depistaggio</a:t>
            </a:r>
          </a:p>
        </p:txBody>
      </p:sp>
    </p:spTree>
    <p:extLst>
      <p:ext uri="{BB962C8B-B14F-4D97-AF65-F5344CB8AC3E}">
        <p14:creationId xmlns:p14="http://schemas.microsoft.com/office/powerpoint/2010/main" val="8170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0635" y="1390528"/>
            <a:ext cx="3527550" cy="820737"/>
          </a:xfrm>
        </p:spPr>
        <p:txBody>
          <a:bodyPr>
            <a:noAutofit/>
          </a:bodyPr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Significato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5047" y="3169628"/>
            <a:ext cx="5038725" cy="1938214"/>
          </a:xfrm>
        </p:spPr>
        <p:txBody>
          <a:bodyPr>
            <a:noAutofit/>
          </a:bodyPr>
          <a:lstStyle/>
          <a:p>
            <a:r>
              <a:rPr lang="it-IT" sz="2800" b="1" u="sng" dirty="0" smtClean="0"/>
              <a:t>Depistaggio:</a:t>
            </a:r>
            <a:r>
              <a:rPr lang="it-IT" sz="2800" dirty="0" smtClean="0"/>
              <a:t> </a:t>
            </a:r>
          </a:p>
          <a:p>
            <a:r>
              <a:rPr lang="it-IT" sz="2800" dirty="0" smtClean="0"/>
              <a:t>significa creare o allontanare una verità attraverso </a:t>
            </a:r>
            <a:r>
              <a:rPr lang="it-IT" sz="2800" dirty="0" smtClean="0"/>
              <a:t>piste </a:t>
            </a:r>
            <a:r>
              <a:rPr lang="it-IT" sz="2800" dirty="0"/>
              <a:t>o</a:t>
            </a:r>
            <a:r>
              <a:rPr lang="it-IT" sz="2800" dirty="0" smtClean="0"/>
              <a:t> informazioni false.</a:t>
            </a:r>
            <a:endParaRPr lang="it-IT" sz="2800" b="1" u="sng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2" y="1539142"/>
            <a:ext cx="5041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44062" y="823425"/>
            <a:ext cx="4334607" cy="935037"/>
          </a:xfrm>
        </p:spPr>
        <p:txBody>
          <a:bodyPr>
            <a:normAutofit fontScale="90000"/>
          </a:bodyPr>
          <a:lstStyle/>
          <a:p>
            <a:r>
              <a:rPr lang="it-IT" b="1" u="sng" dirty="0" smtClean="0">
                <a:solidFill>
                  <a:srgbClr val="FF0000"/>
                </a:solidFill>
              </a:rPr>
              <a:t>Chi li compie?</a:t>
            </a:r>
            <a:endParaRPr lang="it-IT" b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44062" y="3042138"/>
            <a:ext cx="4255477" cy="2189285"/>
          </a:xfrm>
        </p:spPr>
        <p:txBody>
          <a:bodyPr>
            <a:normAutofit/>
          </a:bodyPr>
          <a:lstStyle/>
          <a:p>
            <a:r>
              <a:rPr lang="it-IT" sz="2800" dirty="0" smtClean="0"/>
              <a:t>Questo crimine viene </a:t>
            </a:r>
            <a:r>
              <a:rPr lang="it-IT" sz="2800" dirty="0" smtClean="0"/>
              <a:t>commesso</a:t>
            </a:r>
            <a:r>
              <a:rPr lang="it-IT" sz="2800" dirty="0" smtClean="0"/>
              <a:t> </a:t>
            </a:r>
            <a:r>
              <a:rPr lang="it-IT" sz="2800" dirty="0" smtClean="0"/>
              <a:t>da </a:t>
            </a:r>
            <a:r>
              <a:rPr lang="it-IT" sz="2800" dirty="0" smtClean="0"/>
              <a:t>persone </a:t>
            </a:r>
            <a:r>
              <a:rPr lang="it-IT" sz="2800" dirty="0" smtClean="0"/>
              <a:t>che stanno nella </a:t>
            </a:r>
            <a:r>
              <a:rPr lang="it-IT" sz="2800" b="1" u="sng" dirty="0" smtClean="0"/>
              <a:t>politica</a:t>
            </a:r>
            <a:r>
              <a:rPr lang="it-IT" sz="2800" dirty="0" smtClean="0"/>
              <a:t> o nella maggior </a:t>
            </a:r>
            <a:r>
              <a:rPr lang="it-IT" sz="2800" dirty="0" smtClean="0"/>
              <a:t>parte dei casi </a:t>
            </a:r>
            <a:r>
              <a:rPr lang="it-IT" sz="2800" dirty="0" smtClean="0"/>
              <a:t>nei </a:t>
            </a:r>
            <a:r>
              <a:rPr lang="it-IT" sz="2800" b="1" u="sng" dirty="0" smtClean="0"/>
              <a:t>servizi </a:t>
            </a:r>
            <a:r>
              <a:rPr lang="it-IT" sz="2800" b="1" u="sng" dirty="0" smtClean="0"/>
              <a:t>segreti</a:t>
            </a:r>
            <a:r>
              <a:rPr lang="it-IT" sz="2800" dirty="0" smtClean="0"/>
              <a:t>.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45" y="823425"/>
            <a:ext cx="2838450" cy="160972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682279" y="2576145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Politico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79" y="3366047"/>
            <a:ext cx="2839916" cy="186537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682279" y="5462958"/>
            <a:ext cx="2839916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Agente dei servizi segreti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2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3215054" cy="970206"/>
          </a:xfrm>
        </p:spPr>
        <p:txBody>
          <a:bodyPr/>
          <a:lstStyle/>
          <a:p>
            <a:r>
              <a:rPr lang="it-IT" b="1" u="sng" dirty="0" smtClean="0">
                <a:solidFill>
                  <a:srgbClr val="FF0000"/>
                </a:solidFill>
              </a:rPr>
              <a:t>Reato</a:t>
            </a:r>
            <a:endParaRPr lang="it-IT" b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36431" y="3156439"/>
            <a:ext cx="3675184" cy="1776046"/>
          </a:xfrm>
        </p:spPr>
        <p:txBody>
          <a:bodyPr>
            <a:normAutofit/>
          </a:bodyPr>
          <a:lstStyle/>
          <a:p>
            <a:r>
              <a:rPr lang="it-IT" sz="2800" dirty="0" smtClean="0"/>
              <a:t>Prima il depistaggio non era un reato, ma adesso è un reato penale con la </a:t>
            </a:r>
            <a:r>
              <a:rPr lang="it-IT" sz="2800" b="1" u="sng" dirty="0" smtClean="0"/>
              <a:t>legge </a:t>
            </a:r>
            <a:r>
              <a:rPr lang="it-IT" sz="2800" b="1" u="sng" dirty="0" smtClean="0"/>
              <a:t>32/2016</a:t>
            </a:r>
            <a:r>
              <a:rPr lang="it-IT" sz="2800" dirty="0" smtClean="0"/>
              <a:t>.</a:t>
            </a:r>
            <a:endParaRPr lang="it-IT" sz="2800" b="1" u="sng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22" y="2312377"/>
            <a:ext cx="4786959" cy="2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63691" y="339849"/>
            <a:ext cx="4147038" cy="978998"/>
          </a:xfrm>
        </p:spPr>
        <p:txBody>
          <a:bodyPr>
            <a:normAutofit fontScale="90000"/>
          </a:bodyPr>
          <a:lstStyle/>
          <a:p>
            <a:r>
              <a:rPr lang="it-IT" b="1" u="sng" dirty="0" smtClean="0">
                <a:solidFill>
                  <a:srgbClr val="FF0000"/>
                </a:solidFill>
              </a:rPr>
              <a:t>Attilio Manca</a:t>
            </a:r>
            <a:endParaRPr lang="it-IT" b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2048" y="1688122"/>
            <a:ext cx="5110324" cy="2716823"/>
          </a:xfrm>
        </p:spPr>
        <p:txBody>
          <a:bodyPr>
            <a:normAutofit/>
          </a:bodyPr>
          <a:lstStyle/>
          <a:p>
            <a:r>
              <a:rPr lang="it-IT" sz="2800" dirty="0" smtClean="0"/>
              <a:t>Era un urologo di Viterbo, morto </a:t>
            </a:r>
            <a:r>
              <a:rPr lang="it-IT" sz="2800" dirty="0" smtClean="0"/>
              <a:t>il</a:t>
            </a:r>
            <a:r>
              <a:rPr lang="it-IT" sz="2800" dirty="0" smtClean="0"/>
              <a:t> </a:t>
            </a:r>
            <a:r>
              <a:rPr lang="it-IT" sz="2800" dirty="0" smtClean="0"/>
              <a:t>12 febbraio 2004 con un’overdose. </a:t>
            </a:r>
          </a:p>
          <a:p>
            <a:r>
              <a:rPr lang="it-IT" sz="2800" dirty="0" smtClean="0"/>
              <a:t>Era siciliano di </a:t>
            </a:r>
            <a:r>
              <a:rPr lang="it-IT" sz="2800" b="1" u="sng" dirty="0" smtClean="0"/>
              <a:t>Catania</a:t>
            </a:r>
            <a:r>
              <a:rPr lang="it-IT" sz="2800" dirty="0" smtClean="0"/>
              <a:t>.</a:t>
            </a:r>
          </a:p>
          <a:p>
            <a:r>
              <a:rPr lang="it-IT" sz="2800" dirty="0" smtClean="0"/>
              <a:t> Questo caso è tuttora ancora </a:t>
            </a:r>
            <a:r>
              <a:rPr lang="it-IT" sz="2800" dirty="0" smtClean="0"/>
              <a:t>aperto.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25807" y="4659920"/>
            <a:ext cx="522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La sua città viene definito come </a:t>
            </a:r>
          </a:p>
          <a:p>
            <a:r>
              <a:rPr lang="it-IT" sz="2800" dirty="0" smtClean="0"/>
              <a:t>«</a:t>
            </a:r>
            <a:r>
              <a:rPr lang="it-IT" sz="2800" b="1" u="sng" dirty="0" smtClean="0"/>
              <a:t>La</a:t>
            </a:r>
            <a:r>
              <a:rPr lang="it-IT" sz="2800" dirty="0" smtClean="0"/>
              <a:t> </a:t>
            </a:r>
            <a:r>
              <a:rPr lang="it-IT" sz="2800" b="1" u="sng" dirty="0" smtClean="0"/>
              <a:t>terza</a:t>
            </a:r>
            <a:r>
              <a:rPr lang="it-IT" sz="2800" dirty="0" smtClean="0"/>
              <a:t> </a:t>
            </a:r>
            <a:r>
              <a:rPr lang="it-IT" sz="2800" b="1" u="sng" dirty="0" err="1" smtClean="0"/>
              <a:t>corleone</a:t>
            </a:r>
            <a:r>
              <a:rPr lang="it-IT" sz="2800" dirty="0" smtClean="0"/>
              <a:t> </a:t>
            </a:r>
            <a:r>
              <a:rPr lang="it-IT" sz="2800" b="1" u="sng" dirty="0" smtClean="0"/>
              <a:t>del</a:t>
            </a:r>
            <a:r>
              <a:rPr lang="it-IT" sz="2800" dirty="0" smtClean="0"/>
              <a:t> </a:t>
            </a:r>
            <a:r>
              <a:rPr lang="it-IT" sz="2800" b="1" u="sng" dirty="0" err="1" smtClean="0"/>
              <a:t>millenio</a:t>
            </a:r>
            <a:r>
              <a:rPr lang="it-IT" sz="2800" dirty="0" smtClean="0"/>
              <a:t>».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9" r="27335"/>
          <a:stretch/>
        </p:blipFill>
        <p:spPr>
          <a:xfrm>
            <a:off x="7464670" y="1318847"/>
            <a:ext cx="3121269" cy="392590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526216" y="5451231"/>
            <a:ext cx="30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Attilio Manca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29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72308" y="1210286"/>
            <a:ext cx="4059115" cy="943829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Mafia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72308" y="3530723"/>
            <a:ext cx="4423997" cy="135780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Attilio Manca aveva operato il boss mafioso </a:t>
            </a:r>
            <a:r>
              <a:rPr lang="it-IT" sz="2800" b="1" u="sng" dirty="0" smtClean="0"/>
              <a:t>Provenzano</a:t>
            </a:r>
            <a:r>
              <a:rPr lang="it-IT" sz="2800" dirty="0" smtClean="0"/>
              <a:t> per un tumore alla </a:t>
            </a:r>
            <a:r>
              <a:rPr lang="it-IT" sz="2800" dirty="0" smtClean="0"/>
              <a:t>prostata.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79" y="1210286"/>
            <a:ext cx="3742640" cy="397619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055779" y="5468815"/>
            <a:ext cx="37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Bernardo Provenzano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76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Significato</vt:lpstr>
      <vt:lpstr>Chi li compie?</vt:lpstr>
      <vt:lpstr>Reato</vt:lpstr>
      <vt:lpstr>Attilio Manca</vt:lpstr>
      <vt:lpstr>Mafia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</dc:creator>
  <cp:lastModifiedBy>Matteo</cp:lastModifiedBy>
  <cp:revision>9</cp:revision>
  <dcterms:created xsi:type="dcterms:W3CDTF">2023-04-24T09:00:35Z</dcterms:created>
  <dcterms:modified xsi:type="dcterms:W3CDTF">2023-04-24T10:09:31Z</dcterms:modified>
</cp:coreProperties>
</file>