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68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1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62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9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56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9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4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39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8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0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55555"/>
            </a:gs>
            <a:gs pos="50000">
              <a:srgbClr val="555555"/>
            </a:gs>
            <a:gs pos="50000">
              <a:schemeClr val="bg1"/>
            </a:gs>
            <a:gs pos="100000">
              <a:schemeClr val="bg1"/>
            </a:gs>
          </a:gsLst>
          <a:lin ang="21594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8A5B-BA86-49F9-A0D2-E7F17CB50AFD}" type="datetimeFigureOut">
              <a:rPr lang="it-IT" smtClean="0"/>
              <a:t>25/04/2023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2B0A-CF17-4572-83CA-E981E13FD8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3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319053" y="2299120"/>
            <a:ext cx="5553893" cy="175432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Educazione civica </a:t>
            </a:r>
          </a:p>
          <a:p>
            <a:pPr algn="ctr"/>
            <a:r>
              <a:rPr lang="it-IT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sulle stragi in Italia</a:t>
            </a:r>
            <a:endParaRPr lang="it-IT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3825" y="655638"/>
            <a:ext cx="5895975" cy="992187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Benedetta Tobagi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6724" y="2362201"/>
            <a:ext cx="5210175" cy="3581400"/>
          </a:xfrm>
        </p:spPr>
        <p:txBody>
          <a:bodyPr>
            <a:normAutofit/>
          </a:bodyPr>
          <a:lstStyle/>
          <a:p>
            <a:r>
              <a:rPr lang="it-IT" dirty="0" smtClean="0"/>
              <a:t>Figlia di un giornalista assassinato dalle </a:t>
            </a:r>
            <a:r>
              <a:rPr lang="it-IT" b="1" u="sng" dirty="0" smtClean="0"/>
              <a:t>brigate rosse</a:t>
            </a:r>
            <a:r>
              <a:rPr lang="it-IT" dirty="0" smtClean="0"/>
              <a:t> in particolare dal gruppo </a:t>
            </a:r>
            <a:r>
              <a:rPr lang="it-IT" b="1" u="sng" dirty="0" smtClean="0"/>
              <a:t>28 Marzo</a:t>
            </a:r>
            <a:r>
              <a:rPr lang="it-IT" dirty="0" smtClean="0"/>
              <a:t>.</a:t>
            </a:r>
          </a:p>
          <a:p>
            <a:r>
              <a:rPr lang="it-IT" dirty="0" smtClean="0"/>
              <a:t>Ha scritto diversi libri tra cui «</a:t>
            </a:r>
            <a:r>
              <a:rPr lang="it-IT" b="1" u="sng" dirty="0" smtClean="0"/>
              <a:t>come</a:t>
            </a:r>
            <a:r>
              <a:rPr lang="it-IT" dirty="0" smtClean="0"/>
              <a:t> </a:t>
            </a:r>
            <a:r>
              <a:rPr lang="it-IT" b="1" u="sng" dirty="0" smtClean="0"/>
              <a:t>mi batte</a:t>
            </a:r>
            <a:r>
              <a:rPr lang="it-IT" dirty="0" smtClean="0"/>
              <a:t> </a:t>
            </a:r>
            <a:r>
              <a:rPr lang="it-IT" b="1" u="sng" dirty="0" smtClean="0"/>
              <a:t>forte</a:t>
            </a:r>
            <a:r>
              <a:rPr lang="it-IT" dirty="0" smtClean="0"/>
              <a:t> </a:t>
            </a:r>
            <a:r>
              <a:rPr lang="it-IT" b="1" u="sng" dirty="0" smtClean="0"/>
              <a:t>il</a:t>
            </a:r>
            <a:r>
              <a:rPr lang="it-IT" dirty="0" smtClean="0"/>
              <a:t> </a:t>
            </a:r>
            <a:r>
              <a:rPr lang="it-IT" b="1" u="sng" dirty="0" smtClean="0"/>
              <a:t>tuo</a:t>
            </a:r>
            <a:r>
              <a:rPr lang="it-IT" dirty="0" smtClean="0"/>
              <a:t> </a:t>
            </a:r>
            <a:r>
              <a:rPr lang="it-IT" b="1" u="sng" dirty="0" smtClean="0"/>
              <a:t>cuore</a:t>
            </a:r>
            <a:r>
              <a:rPr lang="it-IT" dirty="0" smtClean="0"/>
              <a:t>» e parla </a:t>
            </a:r>
            <a:r>
              <a:rPr lang="it-IT" dirty="0"/>
              <a:t>della figura del padre e del suo impegno </a:t>
            </a:r>
            <a:r>
              <a:rPr lang="it-IT" dirty="0" smtClean="0"/>
              <a:t>politico, sociale, </a:t>
            </a:r>
            <a:r>
              <a:rPr lang="it-IT" dirty="0"/>
              <a:t>nella lotta per la democrazia e la libertà di stampa.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3" y="655638"/>
            <a:ext cx="3126154" cy="2085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9680331" y="1513837"/>
            <a:ext cx="19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Benedetta Tobagi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31" y="3320934"/>
            <a:ext cx="1907931" cy="2953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7253654" y="4474506"/>
            <a:ext cx="206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come mi batte forte il tuo cuore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0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58362" y="1122363"/>
            <a:ext cx="4607169" cy="106692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Walter Tobagi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58362" y="2892669"/>
            <a:ext cx="4607169" cy="1899139"/>
          </a:xfrm>
        </p:spPr>
        <p:txBody>
          <a:bodyPr/>
          <a:lstStyle/>
          <a:p>
            <a:r>
              <a:rPr lang="it-IT" dirty="0" smtClean="0"/>
              <a:t>Padre di </a:t>
            </a:r>
            <a:r>
              <a:rPr lang="it-IT" b="1" u="sng" dirty="0" smtClean="0"/>
              <a:t>Benedetta Tobagi </a:t>
            </a:r>
            <a:r>
              <a:rPr lang="it-IT" dirty="0" smtClean="0"/>
              <a:t>assassinato il 28 Maggio 1980, i suoi killer sono </a:t>
            </a:r>
            <a:r>
              <a:rPr lang="it-IT" b="1" u="sng" dirty="0"/>
              <a:t>Mario Marano</a:t>
            </a:r>
            <a:r>
              <a:rPr lang="it-IT" dirty="0"/>
              <a:t> e </a:t>
            </a:r>
            <a:r>
              <a:rPr lang="it-IT" b="1" u="sng" dirty="0"/>
              <a:t>Marco </a:t>
            </a:r>
            <a:r>
              <a:rPr lang="it-IT" b="1" u="sng" dirty="0" smtClean="0"/>
              <a:t>Barbone</a:t>
            </a:r>
            <a:r>
              <a:rPr lang="it-IT" dirty="0" smtClean="0"/>
              <a:t> che hanno scontato 3 anni di carcere.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92" y="707309"/>
            <a:ext cx="3054837" cy="1718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9554170" y="1471158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Mario Marano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461" y="3067965"/>
            <a:ext cx="2843655" cy="2132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/>
          <p:cNvSpPr txBox="1"/>
          <p:nvPr/>
        </p:nvSpPr>
        <p:spPr>
          <a:xfrm>
            <a:off x="7095125" y="4134335"/>
            <a:ext cx="170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Marco Barbone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32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8554" y="357432"/>
            <a:ext cx="4783015" cy="1831853"/>
          </a:xfrm>
        </p:spPr>
        <p:txBody>
          <a:bodyPr>
            <a:normAutofit/>
          </a:bodyPr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Vita di Walter Tobagi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48457" y="2549770"/>
            <a:ext cx="4563208" cy="3578469"/>
          </a:xfrm>
        </p:spPr>
        <p:txBody>
          <a:bodyPr/>
          <a:lstStyle/>
          <a:p>
            <a:r>
              <a:rPr lang="it-IT" dirty="0" smtClean="0"/>
              <a:t>Nasce vicino a Spoleto nel 1958, poi si trasferisce a Milano, inoltre si iscrive al liceo classico Parini nel mentre fonda il giornaletto della scuola con il nome «</a:t>
            </a:r>
            <a:r>
              <a:rPr lang="it-IT" b="1" u="sng" dirty="0" smtClean="0"/>
              <a:t>zanzara</a:t>
            </a:r>
            <a:r>
              <a:rPr lang="it-IT" dirty="0" smtClean="0"/>
              <a:t>». </a:t>
            </a:r>
          </a:p>
          <a:p>
            <a:r>
              <a:rPr lang="it-IT" dirty="0" smtClean="0"/>
              <a:t>Lui era cristiano, diventa giornalista e cronista per la gazzetta chiamata «</a:t>
            </a:r>
            <a:r>
              <a:rPr lang="it-IT" b="1" u="sng" dirty="0" smtClean="0"/>
              <a:t>Mila-Inter</a:t>
            </a:r>
            <a:r>
              <a:rPr lang="it-IT" dirty="0" smtClean="0"/>
              <a:t>», infine lui stesso fonda il sindacato dei giornalisti.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52" y="936083"/>
            <a:ext cx="3151825" cy="41803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63" y="5116398"/>
            <a:ext cx="157900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98685" y="489318"/>
            <a:ext cx="4173415" cy="91745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Brigate rosse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98685" y="1776046"/>
            <a:ext cx="4173415" cy="4448908"/>
          </a:xfrm>
        </p:spPr>
        <p:txBody>
          <a:bodyPr>
            <a:normAutofit/>
          </a:bodyPr>
          <a:lstStyle/>
          <a:p>
            <a:r>
              <a:rPr lang="it-IT" dirty="0" smtClean="0"/>
              <a:t>Nel 12 dicembre 1969 ci fu il primo tentato terroristico in </a:t>
            </a:r>
            <a:r>
              <a:rPr lang="it-IT" b="1" u="sng" dirty="0" smtClean="0"/>
              <a:t>piazza</a:t>
            </a:r>
            <a:r>
              <a:rPr lang="it-IT" dirty="0" smtClean="0"/>
              <a:t> </a:t>
            </a:r>
            <a:r>
              <a:rPr lang="it-IT" b="1" u="sng" dirty="0" smtClean="0"/>
              <a:t>Fontana</a:t>
            </a:r>
            <a:r>
              <a:rPr lang="it-IT" dirty="0" smtClean="0"/>
              <a:t>, successo alle 4 del pomeriggio dentro la </a:t>
            </a:r>
            <a:r>
              <a:rPr lang="it-IT" dirty="0"/>
              <a:t>B</a:t>
            </a:r>
            <a:r>
              <a:rPr lang="it-IT" dirty="0" smtClean="0"/>
              <a:t>anca Agricoltura, ci sono stati 18 vittime.</a:t>
            </a:r>
          </a:p>
          <a:p>
            <a:r>
              <a:rPr lang="it-IT" dirty="0" smtClean="0"/>
              <a:t>Quel periodo viene definito  come «</a:t>
            </a:r>
            <a:r>
              <a:rPr lang="it-IT" b="1" u="sng" dirty="0" smtClean="0"/>
              <a:t>anni</a:t>
            </a:r>
            <a:r>
              <a:rPr lang="it-IT" dirty="0" smtClean="0"/>
              <a:t> </a:t>
            </a:r>
            <a:r>
              <a:rPr lang="it-IT" b="1" u="sng" dirty="0" smtClean="0"/>
              <a:t>di</a:t>
            </a:r>
            <a:r>
              <a:rPr lang="it-IT" dirty="0" smtClean="0"/>
              <a:t> </a:t>
            </a:r>
            <a:r>
              <a:rPr lang="it-IT" b="1" u="sng" dirty="0" smtClean="0"/>
              <a:t>piombo</a:t>
            </a:r>
            <a:r>
              <a:rPr lang="it-IT" dirty="0" smtClean="0"/>
              <a:t>».</a:t>
            </a:r>
          </a:p>
          <a:p>
            <a:r>
              <a:rPr lang="it-IT" dirty="0" smtClean="0"/>
              <a:t>Gli attentatori si riconducevano agli </a:t>
            </a:r>
            <a:r>
              <a:rPr lang="it-IT" b="1" u="sng" dirty="0" smtClean="0"/>
              <a:t>anarchici</a:t>
            </a:r>
            <a:r>
              <a:rPr lang="it-IT" dirty="0" smtClean="0"/>
              <a:t>, invece erano stati i </a:t>
            </a:r>
            <a:r>
              <a:rPr lang="it-IT" b="1" u="sng" dirty="0" smtClean="0"/>
              <a:t>neo-fascisti</a:t>
            </a:r>
            <a:r>
              <a:rPr lang="it-IT" dirty="0" smtClean="0"/>
              <a:t> furono arrestati </a:t>
            </a:r>
            <a:r>
              <a:rPr lang="it-IT" b="1" u="sng" dirty="0" smtClean="0"/>
              <a:t>Freda</a:t>
            </a:r>
            <a:r>
              <a:rPr lang="it-IT" dirty="0" smtClean="0"/>
              <a:t> e </a:t>
            </a:r>
            <a:r>
              <a:rPr lang="it-IT" b="1" u="sng" dirty="0" smtClean="0"/>
              <a:t>Ventura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20" y="489318"/>
            <a:ext cx="2416216" cy="2967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9139235" y="1788293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Franco Freda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5" y="3894992"/>
            <a:ext cx="2560129" cy="23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7301642" y="5059973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Giovanni Ventura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96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39616" y="735502"/>
            <a:ext cx="5231423" cy="952622"/>
          </a:xfrm>
        </p:spPr>
        <p:txBody>
          <a:bodyPr/>
          <a:lstStyle/>
          <a:p>
            <a:r>
              <a:rPr lang="it-IT" b="1" i="1" u="sng" dirty="0" smtClean="0">
                <a:solidFill>
                  <a:srgbClr val="FF0000"/>
                </a:solidFill>
              </a:rPr>
              <a:t>Indagini in corso</a:t>
            </a:r>
            <a:endParaRPr lang="it-IT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05607" y="2584939"/>
            <a:ext cx="4299439" cy="2549769"/>
          </a:xfrm>
        </p:spPr>
        <p:txBody>
          <a:bodyPr/>
          <a:lstStyle/>
          <a:p>
            <a:r>
              <a:rPr lang="it-IT" dirty="0" smtClean="0"/>
              <a:t>Durante le indagini, il </a:t>
            </a:r>
            <a:r>
              <a:rPr lang="it-IT" b="1" u="sng" dirty="0"/>
              <a:t>C</a:t>
            </a:r>
            <a:r>
              <a:rPr lang="it-IT" b="1" u="sng" dirty="0" smtClean="0"/>
              <a:t>ommissario Calabresi</a:t>
            </a:r>
            <a:r>
              <a:rPr lang="it-IT" dirty="0" smtClean="0"/>
              <a:t> invita un anarchico di nome </a:t>
            </a:r>
            <a:r>
              <a:rPr lang="it-IT" b="1" u="sng" dirty="0" smtClean="0"/>
              <a:t>Pinelli</a:t>
            </a:r>
            <a:r>
              <a:rPr lang="it-IT" dirty="0" smtClean="0"/>
              <a:t> in questura, ci rimane più di 48h e viene buttato dalla finestra.</a:t>
            </a:r>
          </a:p>
          <a:p>
            <a:r>
              <a:rPr lang="it-IT" dirty="0" smtClean="0"/>
              <a:t>Infine </a:t>
            </a:r>
            <a:r>
              <a:rPr lang="it-IT" smtClean="0"/>
              <a:t>un anno dopo </a:t>
            </a:r>
            <a:r>
              <a:rPr lang="it-IT" dirty="0" smtClean="0"/>
              <a:t>viene ucciso il commissario.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30" y="735502"/>
            <a:ext cx="2794000" cy="231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9398977" y="1706536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Giuseppe Pinelli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29" y="4020955"/>
            <a:ext cx="3390156" cy="2227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6877422" y="4950042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Luigi Calabresi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13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Benedetta Tobagi</vt:lpstr>
      <vt:lpstr>Walter Tobagi</vt:lpstr>
      <vt:lpstr>Vita di Walter Tobagi</vt:lpstr>
      <vt:lpstr>Brigate rosse</vt:lpstr>
      <vt:lpstr>Indagini in corso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</dc:creator>
  <cp:lastModifiedBy>Matteo</cp:lastModifiedBy>
  <cp:revision>12</cp:revision>
  <dcterms:created xsi:type="dcterms:W3CDTF">2023-04-25T08:43:43Z</dcterms:created>
  <dcterms:modified xsi:type="dcterms:W3CDTF">2023-04-25T09:39:55Z</dcterms:modified>
</cp:coreProperties>
</file>