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3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45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0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1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5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3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C1C4-DBAA-4676-9554-304FE45546C4}" type="datetimeFigureOut">
              <a:rPr lang="zh-CN" altLang="en-US" smtClean="0"/>
              <a:t>2021/7/15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4D3EA-03E2-4E4D-BDA9-9865319432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54592" y="1288518"/>
            <a:ext cx="506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Kafka</a:t>
            </a:r>
            <a:r>
              <a:rPr lang="zh-CN" altLang="en-US" sz="3600" b="1" dirty="0" smtClean="0"/>
              <a:t>技术分享 </a:t>
            </a:r>
            <a:r>
              <a:rPr lang="en-US" altLang="zh-CN" sz="3600" b="1" dirty="0" smtClean="0"/>
              <a:t>- </a:t>
            </a:r>
            <a:r>
              <a:rPr lang="zh-CN" altLang="en-US" sz="3600" b="1" dirty="0" smtClean="0"/>
              <a:t>消费者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490910" y="296801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/>
              <a:t>基本</a:t>
            </a:r>
            <a:r>
              <a:rPr lang="zh-CN" altLang="en-US" sz="2400" dirty="0" smtClean="0"/>
              <a:t>概念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4215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 </a:t>
            </a:r>
            <a:r>
              <a:rPr lang="zh-CN" altLang="en-US" b="1" dirty="0" smtClean="0"/>
              <a:t>基本概念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177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王君君7</dc:creator>
  <cp:lastModifiedBy>王君君7</cp:lastModifiedBy>
  <cp:revision>1</cp:revision>
  <dcterms:created xsi:type="dcterms:W3CDTF">2021-07-15T02:34:10Z</dcterms:created>
  <dcterms:modified xsi:type="dcterms:W3CDTF">2021-07-15T02:35:27Z</dcterms:modified>
</cp:coreProperties>
</file>