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2" r:id="rId7"/>
    <p:sldId id="261" r:id="rId8"/>
    <p:sldId id="268" r:id="rId9"/>
    <p:sldId id="269" r:id="rId10"/>
    <p:sldId id="264" r:id="rId11"/>
    <p:sldId id="270" r:id="rId12"/>
    <p:sldId id="262" r:id="rId13"/>
    <p:sldId id="271" r:id="rId14"/>
    <p:sldId id="263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3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11 107 2560,'0'9'1280,"-10"2"-1664,10-14 1408,0 3-1152,10-5 128,1-2-128,12-1 128,4-7 0,2-5 0,3-11-512,-2-7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0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78 3584,'-56'-23'1792,"56"3"-2432,4 14 1920,1-2-2304,-1-1 128,5 1-512,-1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1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3072,'0'0'1536,"26"0"-2176,-18-3 2944,1-2-2560,-1 5 0,2 0-896,-2 0 128,0 5 896,-3 2 128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3840,'-21'3'1920,"21"-3"-2304,0 0 3968,0 0-3968,0 0 0,0 0-384,0 0 128,0 0 384,0 0 128,0 0-1024,0 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3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3200,'4'30'1536,"17"-19"-2048,-11-6 1664,3-5-2176,0-5 128,1 2-384,2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3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3584,'-21'0'1792,"29"3"-2560,-3-3 3712,3 0-2944,0 0 0,2 0-128,-2-3 128,-3 3-384,-1 3 128,-4-3-640,0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3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9 124 5760,'-5'0'2816,"2"-23"-3712,6 15 2816,-3 1-2560,10-1 128,-7-4-384,2 4 128,3 0 896,0 1 0,-3-1-1280,4 0 128,4-4 128,5-3 128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3968,'-5'11'1920,"15"12"-1920,-2-20 1920,-3 6-2048,3-1 0,-3-5-512,-2 1 128,2 4 0,-1-5 0,1 2-512,-5-5 128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9 110 3840,'-9'-9'1920,"36"9"-2432,-19 0 3968,5-11-3712,-5-1 128,1-3-768,1-1 0,-2-7 384,0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0:52:5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3968,'-31'41'1920,"22"-41"-1024,9 0 2048,0 9-2816,0-5 128,0-4-128,0 0 128,0 0-384,0 4 0,0-1 0,0 2 0,0-2-640,0 6 128,0-6-640,0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5:35:5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1 128,'9'49'0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5:36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4736,'-5'0'2304,"32"-8"-2432,-19 8 2432,-3 4-3456,-5 0 128,-8 11-1280,-5 4 128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image" Target="NUL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" Type="http://schemas.openxmlformats.org/officeDocument/2006/relationships/image" Target="../media/image4.jpe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NULL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8F286-7657-F542-8E48-DC036AE5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/>
              <a:t>宇宙へようこそ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1C7FEC-7119-A946-97DB-059ECF9C9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Hello, world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64184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D508A-3076-F545-A039-00A9BFD0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4E970-6804-1542-A87E-83CD6226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/>
              <a:t>宇宙船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83274DC-AF0B-104F-B7B0-413ED08F9BDF}"/>
              </a:ext>
            </a:extLst>
          </p:cNvPr>
          <p:cNvSpPr txBox="1">
            <a:spLocks/>
          </p:cNvSpPr>
          <p:nvPr/>
        </p:nvSpPr>
        <p:spPr>
          <a:xfrm>
            <a:off x="685801" y="3674537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4400"/>
              <a:t>宇宙船修理のミニゲームが隠されている。</a:t>
            </a:r>
          </a:p>
        </p:txBody>
      </p:sp>
    </p:spTree>
    <p:extLst>
      <p:ext uri="{BB962C8B-B14F-4D97-AF65-F5344CB8AC3E}">
        <p14:creationId xmlns:p14="http://schemas.microsoft.com/office/powerpoint/2010/main" val="100950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3E205-D42C-5A40-9F53-9CE3E67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出口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10847-C2B7-8648-B9F7-A3E8E100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/>
              <a:t>ミニゲームの結果によって分岐</a:t>
            </a:r>
            <a:endParaRPr kumimoji="1" lang="en-US" altLang="ja-JP" sz="4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1425BD7-3C6A-C14F-83EF-5AEBD1BCD6C5}"/>
              </a:ext>
            </a:extLst>
          </p:cNvPr>
          <p:cNvSpPr txBox="1">
            <a:spLocks/>
          </p:cNvSpPr>
          <p:nvPr/>
        </p:nvSpPr>
        <p:spPr>
          <a:xfrm>
            <a:off x="685800" y="3984812"/>
            <a:ext cx="10131425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4400"/>
              <a:t>プロジェクションマッピングを使用</a:t>
            </a:r>
            <a:endParaRPr lang="en-US" altLang="ja-JP" sz="4400" dirty="0"/>
          </a:p>
          <a:p>
            <a:pPr marL="0" indent="0">
              <a:buFont typeface="Arial"/>
              <a:buNone/>
            </a:pPr>
            <a:r>
              <a:rPr lang="en-US" altLang="ja-JP" sz="4400" dirty="0"/>
              <a:t>  (</a:t>
            </a:r>
            <a:r>
              <a:rPr lang="ja-JP" altLang="en-US" sz="4400"/>
              <a:t>模様のない装飾を用意して、プロジェクターで投影</a:t>
            </a:r>
            <a:r>
              <a:rPr lang="en-US" altLang="ja-JP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F5509-0AEE-6446-957D-74A0165D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駆動部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2ECA8467-EC5B-E74B-B16B-275D51198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09" y="2065867"/>
            <a:ext cx="7742582" cy="4413272"/>
          </a:xfrm>
        </p:spPr>
      </p:pic>
    </p:spTree>
    <p:extLst>
      <p:ext uri="{BB962C8B-B14F-4D97-AF65-F5344CB8AC3E}">
        <p14:creationId xmlns:p14="http://schemas.microsoft.com/office/powerpoint/2010/main" val="197260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F5509-0AEE-6446-957D-74A0165D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レール</a:t>
            </a:r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04028A5E-091C-BE40-84F9-D7F9B2423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583156"/>
              </p:ext>
            </p:extLst>
          </p:nvPr>
        </p:nvGraphicFramePr>
        <p:xfrm>
          <a:off x="685800" y="2141537"/>
          <a:ext cx="10131424" cy="4172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495191656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635930207"/>
                    </a:ext>
                  </a:extLst>
                </a:gridCol>
              </a:tblGrid>
              <a:tr h="10432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材質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木枠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22441"/>
                  </a:ext>
                </a:extLst>
              </a:tr>
              <a:tr h="10432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固定方法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/>
                        <a:t>壁に押し当てる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58176"/>
                  </a:ext>
                </a:extLst>
              </a:tr>
              <a:tr h="10432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本数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2</a:t>
                      </a:r>
                      <a:r>
                        <a:rPr kumimoji="1" lang="ja-JP" altLang="en-US" sz="4400"/>
                        <a:t>本</a:t>
                      </a:r>
                      <a:r>
                        <a:rPr kumimoji="1" lang="en-US" altLang="ja-JP" sz="3600" dirty="0"/>
                        <a:t>(</a:t>
                      </a:r>
                      <a:r>
                        <a:rPr kumimoji="1" lang="ja-JP" altLang="en-US" sz="3600"/>
                        <a:t>内側、外側</a:t>
                      </a:r>
                      <a:r>
                        <a:rPr kumimoji="1" lang="en-US" altLang="ja-JP" sz="3600" dirty="0"/>
                        <a:t>)</a:t>
                      </a:r>
                      <a:endParaRPr kumimoji="1" lang="ja-JP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36888"/>
                  </a:ext>
                </a:extLst>
              </a:tr>
              <a:tr h="10432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形状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/>
                        <a:t>円形</a:t>
                      </a:r>
                      <a:r>
                        <a:rPr kumimoji="1" lang="en-US" altLang="ja-JP" sz="3600" dirty="0"/>
                        <a:t>(</a:t>
                      </a:r>
                      <a:r>
                        <a:rPr kumimoji="1" lang="ja-JP" altLang="en-US" sz="3600"/>
                        <a:t>加工が大変</a:t>
                      </a:r>
                      <a:r>
                        <a:rPr kumimoji="1" lang="en-US" altLang="ja-JP" sz="3600" dirty="0"/>
                        <a:t>)</a:t>
                      </a:r>
                      <a:endParaRPr kumimoji="1" lang="ja-JP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7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673C-A32F-6345-AAA4-3C3E5CDD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動力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044EB-B7DC-1843-A0F2-5BAB329A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/>
              <a:t>人力</a:t>
            </a:r>
            <a:r>
              <a:rPr kumimoji="1" lang="en-US" altLang="ja-JP" sz="4400" dirty="0"/>
              <a:t>!!</a:t>
            </a:r>
            <a:endParaRPr kumimoji="1" lang="ja-JP" altLang="en-US" sz="4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DBBF71E-1E63-9947-BF08-36DD20599338}"/>
              </a:ext>
            </a:extLst>
          </p:cNvPr>
          <p:cNvSpPr txBox="1">
            <a:spLocks/>
          </p:cNvSpPr>
          <p:nvPr/>
        </p:nvSpPr>
        <p:spPr>
          <a:xfrm>
            <a:off x="685800" y="3505201"/>
            <a:ext cx="10131425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3600"/>
              <a:t>必要人員</a:t>
            </a:r>
            <a:r>
              <a:rPr lang="en-US" altLang="ja-JP" sz="3600" dirty="0"/>
              <a:t>: 4~8</a:t>
            </a:r>
            <a:r>
              <a:rPr lang="ja-JP" altLang="en-US" sz="3600"/>
              <a:t>人</a:t>
            </a:r>
          </a:p>
        </p:txBody>
      </p:sp>
      <p:pic>
        <p:nvPicPr>
          <p:cNvPr id="5" name="図プレースホルダー 7">
            <a:extLst>
              <a:ext uri="{FF2B5EF4-FFF2-40B4-BE49-F238E27FC236}">
                <a16:creationId xmlns:a16="http://schemas.microsoft.com/office/drawing/2014/main" id="{F513CD7B-315C-8B46-9FC6-2FDBFBE7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2" r="5092"/>
          <a:stretch>
            <a:fillRect/>
          </a:stretch>
        </p:blipFill>
        <p:spPr>
          <a:xfrm>
            <a:off x="5964238" y="914400"/>
            <a:ext cx="48529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2ACE3-9DBD-5B4A-9F79-F729683B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必要な人員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958B06C-7CAC-8F4C-8E45-D9FCAE657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6618"/>
              </p:ext>
            </p:extLst>
          </p:nvPr>
        </p:nvGraphicFramePr>
        <p:xfrm>
          <a:off x="2210453" y="2065867"/>
          <a:ext cx="7082120" cy="375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1060">
                  <a:extLst>
                    <a:ext uri="{9D8B030D-6E8A-4147-A177-3AD203B41FA5}">
                      <a16:colId xmlns:a16="http://schemas.microsoft.com/office/drawing/2014/main" val="2236337556"/>
                    </a:ext>
                  </a:extLst>
                </a:gridCol>
                <a:gridCol w="3541060">
                  <a:extLst>
                    <a:ext uri="{9D8B030D-6E8A-4147-A177-3AD203B41FA5}">
                      <a16:colId xmlns:a16="http://schemas.microsoft.com/office/drawing/2014/main" val="3400509221"/>
                    </a:ext>
                  </a:extLst>
                </a:gridCol>
              </a:tblGrid>
              <a:tr h="939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動力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4~8</a:t>
                      </a:r>
                      <a:r>
                        <a:rPr kumimoji="1" lang="ja-JP" altLang="en-US" sz="360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8625"/>
                  </a:ext>
                </a:extLst>
              </a:tr>
              <a:tr h="939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映像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1~2</a:t>
                      </a:r>
                      <a:r>
                        <a:rPr kumimoji="1" lang="ja-JP" altLang="en-US" sz="360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82379"/>
                  </a:ext>
                </a:extLst>
              </a:tr>
              <a:tr h="939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受付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r>
                        <a:rPr kumimoji="1" lang="ja-JP" altLang="en-US" sz="360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17634"/>
                  </a:ext>
                </a:extLst>
              </a:tr>
              <a:tr h="939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案内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3~4</a:t>
                      </a:r>
                      <a:r>
                        <a:rPr kumimoji="1" lang="ja-JP" altLang="en-US" sz="360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09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>
            <a:extLst>
              <a:ext uri="{FF2B5EF4-FFF2-40B4-BE49-F238E27FC236}">
                <a16:creationId xmlns:a16="http://schemas.microsoft.com/office/drawing/2014/main" id="{D7A8FD47-8CF9-0446-A53C-FB8DF18278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92" r="5092"/>
          <a:stretch>
            <a:fillRect/>
          </a:stretch>
        </p:blipFill>
        <p:spPr>
          <a:xfrm>
            <a:off x="5964238" y="914400"/>
            <a:ext cx="4852987" cy="4572000"/>
          </a:xfr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3921F3-F3AB-374E-A22C-13094F70ADCB}"/>
              </a:ext>
            </a:extLst>
          </p:cNvPr>
          <p:cNvSpPr txBox="1"/>
          <p:nvPr/>
        </p:nvSpPr>
        <p:spPr>
          <a:xfrm>
            <a:off x="950259" y="1882588"/>
            <a:ext cx="4213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Let’s </a:t>
            </a:r>
            <a:r>
              <a:rPr kumimoji="1" lang="ja-JP" altLang="en-US" sz="4400"/>
              <a:t>宇宙旅行</a:t>
            </a:r>
            <a:r>
              <a:rPr kumimoji="1" lang="en-US" altLang="ja-JP" sz="4400" dirty="0"/>
              <a:t>!!</a:t>
            </a:r>
            <a:endParaRPr kumimoji="1" lang="ja-JP" alt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D80604-6227-9D4D-92F0-1D1601EB43AA}"/>
              </a:ext>
            </a:extLst>
          </p:cNvPr>
          <p:cNvSpPr txBox="1"/>
          <p:nvPr/>
        </p:nvSpPr>
        <p:spPr>
          <a:xfrm>
            <a:off x="950259" y="3044279"/>
            <a:ext cx="421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Thank you for listening.</a:t>
            </a:r>
          </a:p>
          <a:p>
            <a:endParaRPr kumimoji="1" lang="en-US" altLang="ja-JP" sz="3200" dirty="0"/>
          </a:p>
          <a:p>
            <a:r>
              <a:rPr kumimoji="1" lang="ja-JP" altLang="en-US" sz="3200"/>
              <a:t>宇宙は</a:t>
            </a:r>
            <a:r>
              <a:rPr kumimoji="1" lang="en-US" altLang="ja-JP" sz="3200" dirty="0"/>
              <a:t>wi-fi free.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62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2346-25C1-4A8A-8248-D4CB421E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ja-JP" altLang="en-US" sz="7200" dirty="0">
                <a:ln w="3175" cmpd="sng">
                  <a:solidFill>
                    <a:schemeClr val="accent1"/>
                  </a:solidFill>
                </a:ln>
              </a:rPr>
              <a:t>ストーリー紹介</a:t>
            </a:r>
          </a:p>
        </p:txBody>
      </p:sp>
    </p:spTree>
    <p:extLst>
      <p:ext uri="{BB962C8B-B14F-4D97-AF65-F5344CB8AC3E}">
        <p14:creationId xmlns:p14="http://schemas.microsoft.com/office/powerpoint/2010/main" val="345026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星と惑星のcg&#10;&#10;自動的に生成された説明">
            <a:extLst>
              <a:ext uri="{FF2B5EF4-FFF2-40B4-BE49-F238E27FC236}">
                <a16:creationId xmlns:a16="http://schemas.microsoft.com/office/drawing/2014/main" id="{CC7A00AE-3531-43E5-B998-BFBE4096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CCC4BDF-81BF-4AF3-9A1D-F53F314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02" y="1609549"/>
            <a:ext cx="9437159" cy="1278467"/>
          </a:xfrm>
          <a:effectLst>
            <a:outerShdw blurRad="50800" dist="38100" dir="5400000" algn="t" rotWithShape="0">
              <a:schemeClr val="tx1">
                <a:alpha val="4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>
            <a:prstTxWarp prst="textTriangle">
              <a:avLst/>
            </a:prstTxWarp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素敵な</a:t>
            </a:r>
            <a:r>
              <a:rPr kumimoji="1" lang="ja-JP" altLang="en-US" dirty="0">
                <a:ln w="3175" cmpd="sng">
                  <a:solidFill>
                    <a:schemeClr val="tx1"/>
                  </a:solidFill>
                </a:ln>
                <a:solidFill>
                  <a:schemeClr val="bg2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宇宙</a:t>
            </a:r>
            <a:r>
              <a:rPr kumimoji="1" lang="ja-JP" altLang="en-US" dirty="0">
                <a:solidFill>
                  <a:schemeClr val="tx2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の旅へ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EECF9-DF06-4DF9-85BD-E5E47085A9AD}"/>
              </a:ext>
            </a:extLst>
          </p:cNvPr>
          <p:cNvSpPr txBox="1"/>
          <p:nvPr/>
        </p:nvSpPr>
        <p:spPr>
          <a:xfrm>
            <a:off x="2154865" y="388975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u="sng" dirty="0">
                <a:ln w="0"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宇宙</a:t>
            </a:r>
            <a:r>
              <a:rPr kumimoji="1" lang="ja-JP" altLang="en-US" sz="4000" u="sng" dirty="0">
                <a:ln w="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での快適な旅をお届けします</a:t>
            </a:r>
            <a:endParaRPr kumimoji="1" lang="ja-JP" altLang="en-US" sz="4000" u="sng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ED9CDA7-BA8F-44AE-88F8-B28A14347D96}"/>
                  </a:ext>
                </a:extLst>
              </p14:cNvPr>
              <p14:cNvContentPartPr/>
              <p14:nvPr/>
            </p14:nvContentPartPr>
            <p14:xfrm>
              <a:off x="5431177" y="2382683"/>
              <a:ext cx="58680" cy="460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ED9CDA7-BA8F-44AE-88F8-B28A14347D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2537" y="2373683"/>
                <a:ext cx="76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9E7F11E2-991B-4FE8-AB1C-6F4568A896A9}"/>
                  </a:ext>
                </a:extLst>
              </p14:cNvPr>
              <p14:cNvContentPartPr/>
              <p14:nvPr/>
            </p14:nvContentPartPr>
            <p14:xfrm>
              <a:off x="4561777" y="1917563"/>
              <a:ext cx="33120" cy="1692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9E7F11E2-991B-4FE8-AB1C-6F4568A896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2777" y="1908923"/>
                <a:ext cx="50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EC6AA7BD-F2F9-4B54-8678-0FC28DA0C273}"/>
                  </a:ext>
                </a:extLst>
              </p14:cNvPr>
              <p14:cNvContentPartPr/>
              <p14:nvPr/>
            </p14:nvContentPartPr>
            <p14:xfrm>
              <a:off x="4542697" y="1752683"/>
              <a:ext cx="20520" cy="144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EC6AA7BD-F2F9-4B54-8678-0FC28DA0C2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4057" y="1743683"/>
                <a:ext cx="38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9782DE1F-B953-444C-95AB-677F3DE7992D}"/>
                  </a:ext>
                </a:extLst>
              </p14:cNvPr>
              <p14:cNvContentPartPr/>
              <p14:nvPr/>
            </p14:nvContentPartPr>
            <p14:xfrm>
              <a:off x="8621137" y="1815683"/>
              <a:ext cx="29880" cy="4500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9782DE1F-B953-444C-95AB-677F3DE799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2497" y="1806683"/>
                <a:ext cx="47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D8EDF2A6-0898-4EBA-A47B-5988B47B2231}"/>
                  </a:ext>
                </a:extLst>
              </p14:cNvPr>
              <p14:cNvContentPartPr/>
              <p14:nvPr/>
            </p14:nvContentPartPr>
            <p14:xfrm>
              <a:off x="5917897" y="3901163"/>
              <a:ext cx="19440" cy="2844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D8EDF2A6-0898-4EBA-A47B-5988B47B22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09257" y="3892523"/>
                <a:ext cx="37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B555432C-9906-46E6-871D-E5B3D6FBBC33}"/>
                  </a:ext>
                </a:extLst>
              </p14:cNvPr>
              <p14:cNvContentPartPr/>
              <p14:nvPr/>
            </p14:nvContentPartPr>
            <p14:xfrm>
              <a:off x="5225977" y="4268003"/>
              <a:ext cx="33120" cy="3960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B555432C-9906-46E6-871D-E5B3D6FBBC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16977" y="4259363"/>
                <a:ext cx="50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3926325D-227B-4431-8347-96EDEB36D134}"/>
                  </a:ext>
                </a:extLst>
              </p14:cNvPr>
              <p14:cNvContentPartPr/>
              <p14:nvPr/>
            </p14:nvContentPartPr>
            <p14:xfrm>
              <a:off x="7108777" y="4918883"/>
              <a:ext cx="14760" cy="3348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3926325D-227B-4431-8347-96EDEB36D1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9777" y="4909883"/>
                <a:ext cx="3240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CC95B-F4AD-44C2-8C43-29C07355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76" y="160443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9600" dirty="0"/>
              <a:t>実際は・・・（＾</a:t>
            </a:r>
            <a:r>
              <a:rPr kumimoji="1" lang="en-US" altLang="ja-JP" sz="9600" dirty="0"/>
              <a:t>ω</a:t>
            </a:r>
            <a:r>
              <a:rPr kumimoji="1" lang="ja-JP" altLang="en-US" sz="9600" dirty="0"/>
              <a:t>＾　）</a:t>
            </a:r>
          </a:p>
        </p:txBody>
      </p:sp>
    </p:spTree>
    <p:extLst>
      <p:ext uri="{BB962C8B-B14F-4D97-AF65-F5344CB8AC3E}">
        <p14:creationId xmlns:p14="http://schemas.microsoft.com/office/powerpoint/2010/main" val="17016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02EDC1-9D6E-4A54-877E-BF0A37FDA545}"/>
              </a:ext>
            </a:extLst>
          </p:cNvPr>
          <p:cNvSpPr/>
          <p:nvPr/>
        </p:nvSpPr>
        <p:spPr>
          <a:xfrm>
            <a:off x="1030288" y="1849568"/>
            <a:ext cx="10131424" cy="454611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9AAC9-EE88-4274-9AF7-3080CBDF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8" y="2215014"/>
            <a:ext cx="10131424" cy="1079389"/>
          </a:xfrm>
          <a:ln w="0"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ゲスト</a:t>
            </a:r>
            <a:r>
              <a:rPr kumimoji="1"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には船内で</a:t>
            </a:r>
            <a:r>
              <a:rPr kumimoji="1" lang="ja-JP" altLang="en-US" sz="3600" b="1" u="sng" dirty="0">
                <a:ln w="12700">
                  <a:solidFill>
                    <a:schemeClr val="accent1"/>
                  </a:solidFill>
                </a:ln>
              </a:rPr>
              <a:t>ミッション</a:t>
            </a:r>
            <a:r>
              <a:rPr kumimoji="1"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に挑戦してもらい</a:t>
            </a:r>
            <a:endParaRPr kumimoji="1" lang="en-US" altLang="ja-JP" sz="3600" dirty="0">
              <a:ln w="12700">
                <a:solidFill>
                  <a:schemeClr val="bg1">
                    <a:lumMod val="75000"/>
                    <a:lumOff val="25000"/>
                  </a:schemeClr>
                </a:solidFill>
              </a:ln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故障した宇宙船を直してもら</a:t>
            </a:r>
            <a:r>
              <a:rPr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う</a:t>
            </a:r>
            <a:endParaRPr kumimoji="1" lang="en-US" altLang="ja-JP" sz="3600" dirty="0">
              <a:ln w="12700">
                <a:solidFill>
                  <a:schemeClr val="bg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2C667E-CE6F-475D-9BEE-449B243EE6CF}"/>
              </a:ext>
            </a:extLst>
          </p:cNvPr>
          <p:cNvSpPr txBox="1"/>
          <p:nvPr/>
        </p:nvSpPr>
        <p:spPr>
          <a:xfrm>
            <a:off x="1030288" y="4736881"/>
            <a:ext cx="1013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クリアできた部屋数に応じて</a:t>
            </a:r>
            <a:r>
              <a:rPr kumimoji="1" lang="ja-JP" altLang="en-US" sz="3600" b="1" u="sng" dirty="0">
                <a:ln w="12700">
                  <a:solidFill>
                    <a:schemeClr val="accent1"/>
                  </a:solidFill>
                </a:ln>
              </a:rPr>
              <a:t>違ったエンド</a:t>
            </a:r>
            <a:endParaRPr kumimoji="1" lang="en-US" altLang="ja-JP" sz="3600" b="1" u="sng" dirty="0">
              <a:ln w="12700">
                <a:solidFill>
                  <a:schemeClr val="accent1"/>
                </a:solidFill>
              </a:ln>
            </a:endParaRPr>
          </a:p>
          <a:p>
            <a:pPr algn="ctr"/>
            <a:r>
              <a:rPr kumimoji="1" lang="ja-JP" altLang="en-US" sz="3600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（部屋数は合計４つ）</a:t>
            </a:r>
            <a:endParaRPr kumimoji="1" lang="en-US" altLang="ja-JP" sz="3600" dirty="0">
              <a:ln w="12700">
                <a:solidFill>
                  <a:schemeClr val="bg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6CF7BD2B-33A8-4957-9A5A-E41951935FCB}"/>
              </a:ext>
            </a:extLst>
          </p:cNvPr>
          <p:cNvSpPr/>
          <p:nvPr/>
        </p:nvSpPr>
        <p:spPr>
          <a:xfrm>
            <a:off x="5853684" y="3688255"/>
            <a:ext cx="484632" cy="62607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9EC71-2763-444C-87B8-C1526206C658}"/>
              </a:ext>
            </a:extLst>
          </p:cNvPr>
          <p:cNvSpPr txBox="1"/>
          <p:nvPr/>
        </p:nvSpPr>
        <p:spPr>
          <a:xfrm>
            <a:off x="687957" y="707078"/>
            <a:ext cx="110514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0" u="sng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宇宙船は故障してしまいます・・・（＾</a:t>
            </a:r>
            <a:r>
              <a:rPr kumimoji="1" lang="en-US" altLang="ja-JP" sz="5000" u="sng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Ω</a:t>
            </a:r>
            <a:r>
              <a:rPr kumimoji="1" lang="ja-JP" altLang="en-US" sz="5000" u="sng" dirty="0"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＾　）</a:t>
            </a:r>
            <a:endParaRPr kumimoji="1" lang="ja-JP" altLang="en-US" sz="5000" dirty="0">
              <a:ln w="12700">
                <a:solidFill>
                  <a:schemeClr val="bg1">
                    <a:lumMod val="75000"/>
                    <a:lumOff val="25000"/>
                  </a:schemeClr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03961259-781A-4217-A96A-ED466A1903DE}"/>
                  </a:ext>
                </a:extLst>
              </p14:cNvPr>
              <p14:cNvContentPartPr/>
              <p14:nvPr/>
            </p14:nvContentPartPr>
            <p14:xfrm>
              <a:off x="9415297" y="3102683"/>
              <a:ext cx="3960" cy="1800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03961259-781A-4217-A96A-ED466A190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6657" y="3094043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CD72B6BE-81AB-460C-8962-3AC171C9CAB0}"/>
                  </a:ext>
                </a:extLst>
              </p14:cNvPr>
              <p14:cNvContentPartPr/>
              <p14:nvPr/>
            </p14:nvContentPartPr>
            <p14:xfrm>
              <a:off x="9478297" y="2989283"/>
              <a:ext cx="14760" cy="1584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CD72B6BE-81AB-460C-8962-3AC171C9CA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9297" y="2980643"/>
                <a:ext cx="324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2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15EF72-DB4C-4A9E-8E1B-D5B37FA51025}"/>
              </a:ext>
            </a:extLst>
          </p:cNvPr>
          <p:cNvSpPr txBox="1"/>
          <p:nvPr/>
        </p:nvSpPr>
        <p:spPr>
          <a:xfrm>
            <a:off x="3411117" y="362779"/>
            <a:ext cx="5369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/>
              <a:t>【</a:t>
            </a:r>
            <a:r>
              <a:rPr kumimoji="1" lang="ja-JP" altLang="en-US" sz="6000" dirty="0"/>
              <a:t>全体の流れ</a:t>
            </a:r>
            <a:r>
              <a:rPr kumimoji="1" lang="en-US" altLang="ja-JP" sz="6000" dirty="0"/>
              <a:t>】</a:t>
            </a:r>
            <a:endParaRPr kumimoji="1" lang="ja-JP" altLang="en-US" sz="6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37FA1A-1617-4E67-A3A9-9E64F74B129C}"/>
              </a:ext>
            </a:extLst>
          </p:cNvPr>
          <p:cNvSpPr txBox="1"/>
          <p:nvPr/>
        </p:nvSpPr>
        <p:spPr>
          <a:xfrm>
            <a:off x="1772816" y="196895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①ゲストを宇宙船（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つの小部屋）に乗せる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255FA-C0B0-4820-897A-EF3F3FF05212}"/>
              </a:ext>
            </a:extLst>
          </p:cNvPr>
          <p:cNvSpPr txBox="1"/>
          <p:nvPr/>
        </p:nvSpPr>
        <p:spPr>
          <a:xfrm>
            <a:off x="1772816" y="2799374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②全員が乗ったら宇宙船を回す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4459FD-CBFC-4334-A3B0-FB69919A59F7}"/>
              </a:ext>
            </a:extLst>
          </p:cNvPr>
          <p:cNvSpPr txBox="1"/>
          <p:nvPr/>
        </p:nvSpPr>
        <p:spPr>
          <a:xfrm>
            <a:off x="1772816" y="3629798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③しばらく時間がたったのち、緊急事態が起こる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FFD073-314C-49AE-BC52-6D31ACA7BE32}"/>
              </a:ext>
            </a:extLst>
          </p:cNvPr>
          <p:cNvSpPr txBox="1"/>
          <p:nvPr/>
        </p:nvSpPr>
        <p:spPr>
          <a:xfrm>
            <a:off x="1772816" y="4460222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④宇宙船修理のミッション（ミニゲーム）が始まる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6E6301-C0A5-423C-9440-31E8B2E91C12}"/>
              </a:ext>
            </a:extLst>
          </p:cNvPr>
          <p:cNvSpPr txBox="1"/>
          <p:nvPr/>
        </p:nvSpPr>
        <p:spPr>
          <a:xfrm>
            <a:off x="1772816" y="5290646"/>
            <a:ext cx="903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⑤時間内にクリアできた機体数に応じたエンド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F67CEDF7-AD67-4108-AD58-D4E388BACAF1}"/>
                  </a:ext>
                </a:extLst>
              </p14:cNvPr>
              <p14:cNvContentPartPr/>
              <p14:nvPr/>
            </p14:nvContentPartPr>
            <p14:xfrm>
              <a:off x="4090537" y="2034563"/>
              <a:ext cx="20520" cy="2844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F67CEDF7-AD67-4108-AD58-D4E388BAC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1537" y="2025923"/>
                <a:ext cx="3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56999641-CC98-4230-850E-B0B97FBF9A27}"/>
                  </a:ext>
                </a:extLst>
              </p14:cNvPr>
              <p14:cNvContentPartPr/>
              <p14:nvPr/>
            </p14:nvContentPartPr>
            <p14:xfrm>
              <a:off x="4325977" y="1995323"/>
              <a:ext cx="29880" cy="468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56999641-CC98-4230-850E-B0B97FBF9A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7337" y="1986683"/>
                <a:ext cx="47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3FED3C19-9CCE-49EA-8063-F816E21BAC8E}"/>
                  </a:ext>
                </a:extLst>
              </p14:cNvPr>
              <p14:cNvContentPartPr/>
              <p14:nvPr/>
            </p14:nvContentPartPr>
            <p14:xfrm>
              <a:off x="4784257" y="2259563"/>
              <a:ext cx="7920" cy="144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3FED3C19-9CCE-49EA-8063-F816E21BA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5617" y="2250923"/>
                <a:ext cx="255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7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36D71-E115-064B-9D06-61A6E812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11500" dirty="0"/>
              <a:t>structure</a:t>
            </a:r>
            <a:endParaRPr kumimoji="1" lang="ja-JP" altLang="en-US" sz="115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21F1DE-AECA-2640-8659-5D13A63D2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6000"/>
              <a:t>構造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33693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8C541-6E8B-084B-BD68-ADFA8B7C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C38794B-DF81-CA47-B6A8-86C634F30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120" y="409100"/>
            <a:ext cx="7396961" cy="6006169"/>
          </a:xfrm>
        </p:spPr>
      </p:pic>
    </p:spTree>
    <p:extLst>
      <p:ext uri="{BB962C8B-B14F-4D97-AF65-F5344CB8AC3E}">
        <p14:creationId xmlns:p14="http://schemas.microsoft.com/office/powerpoint/2010/main" val="32944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3E205-D42C-5A40-9F53-9CE3E67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入り口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10847-C2B7-8648-B9F7-A3E8E100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/>
              <a:t>宇宙船の搭乗口</a:t>
            </a:r>
            <a:endParaRPr kumimoji="1" lang="ja-JP" altLang="en-US" sz="4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B46663E-5E53-AE46-8AD0-6CB73A4E3208}"/>
              </a:ext>
            </a:extLst>
          </p:cNvPr>
          <p:cNvSpPr txBox="1">
            <a:spLocks/>
          </p:cNvSpPr>
          <p:nvPr/>
        </p:nvSpPr>
        <p:spPr>
          <a:xfrm>
            <a:off x="685800" y="3669056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4400"/>
              <a:t>飛行機のタラップのイメージ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AC2F04E-1EFA-CE45-A22A-9DCEC2B0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452967"/>
            <a:ext cx="4876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414</TotalTime>
  <Words>244</Words>
  <Application>Microsoft Macintosh PowerPoint</Application>
  <PresentationFormat>ワイド画面</PresentationFormat>
  <Paragraphs>56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HGS明朝B</vt:lpstr>
      <vt:lpstr>Arial</vt:lpstr>
      <vt:lpstr>Calibri</vt:lpstr>
      <vt:lpstr>Calibri Light</vt:lpstr>
      <vt:lpstr>天空</vt:lpstr>
      <vt:lpstr>宇宙へようこそ</vt:lpstr>
      <vt:lpstr>ストーリー紹介</vt:lpstr>
      <vt:lpstr>素敵な宇宙の旅へ</vt:lpstr>
      <vt:lpstr>PowerPoint プレゼンテーション</vt:lpstr>
      <vt:lpstr>PowerPoint プレゼンテーション</vt:lpstr>
      <vt:lpstr>PowerPoint プレゼンテーション</vt:lpstr>
      <vt:lpstr>structure</vt:lpstr>
      <vt:lpstr>概要</vt:lpstr>
      <vt:lpstr>入り口</vt:lpstr>
      <vt:lpstr>内部</vt:lpstr>
      <vt:lpstr>出口</vt:lpstr>
      <vt:lpstr>駆動部</vt:lpstr>
      <vt:lpstr>レール</vt:lpstr>
      <vt:lpstr>動力</vt:lpstr>
      <vt:lpstr>必要な人員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宇宙へようこそ</dc:title>
  <dc:creator>千葉 恒久</dc:creator>
  <cp:lastModifiedBy>千葉 恒久</cp:lastModifiedBy>
  <cp:revision>18</cp:revision>
  <dcterms:created xsi:type="dcterms:W3CDTF">2021-01-19T01:57:12Z</dcterms:created>
  <dcterms:modified xsi:type="dcterms:W3CDTF">2021-01-20T05:52:10Z</dcterms:modified>
</cp:coreProperties>
</file>