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62" r:id="rId10"/>
    <p:sldId id="261" r:id="rId11"/>
    <p:sldId id="260" r:id="rId12"/>
    <p:sldId id="270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Ákos" initials="Á" lastIdx="3" clrIdx="0">
    <p:extLst>
      <p:ext uri="{19B8F6BF-5375-455C-9EA6-DF929625EA0E}">
        <p15:presenceInfo xmlns:p15="http://schemas.microsoft.com/office/powerpoint/2012/main" userId="4a487626863deb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E00"/>
    <a:srgbClr val="9A7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0DB9-063C-4387-B909-94F5765EF04C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88F1-DE4F-4A05-B9DA-69FEFCB8BB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28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0DB9-063C-4387-B909-94F5765EF04C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88F1-DE4F-4A05-B9DA-69FEFCB8BB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062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0DB9-063C-4387-B909-94F5765EF04C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88F1-DE4F-4A05-B9DA-69FEFCB8BB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043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0DB9-063C-4387-B909-94F5765EF04C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88F1-DE4F-4A05-B9DA-69FEFCB8BB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950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0DB9-063C-4387-B909-94F5765EF04C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88F1-DE4F-4A05-B9DA-69FEFCB8BB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742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0DB9-063C-4387-B909-94F5765EF04C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88F1-DE4F-4A05-B9DA-69FEFCB8BB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727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0DB9-063C-4387-B909-94F5765EF04C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88F1-DE4F-4A05-B9DA-69FEFCB8BB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650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0DB9-063C-4387-B909-94F5765EF04C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88F1-DE4F-4A05-B9DA-69FEFCB8BB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818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0DB9-063C-4387-B909-94F5765EF04C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88F1-DE4F-4A05-B9DA-69FEFCB8BB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82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0DB9-063C-4387-B909-94F5765EF04C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88F1-DE4F-4A05-B9DA-69FEFCB8BB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900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0DB9-063C-4387-B909-94F5765EF04C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88F1-DE4F-4A05-B9DA-69FEFCB8BB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998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B0DB9-063C-4387-B909-94F5765EF04C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C88F1-DE4F-4A05-B9DA-69FEFCB8BB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463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églalap 22">
            <a:extLst>
              <a:ext uri="{FF2B5EF4-FFF2-40B4-BE49-F238E27FC236}">
                <a16:creationId xmlns:a16="http://schemas.microsoft.com/office/drawing/2014/main" id="{F35B384D-6CE8-447D-AA0A-31C4A481FF3D}"/>
              </a:ext>
            </a:extLst>
          </p:cNvPr>
          <p:cNvSpPr/>
          <p:nvPr/>
        </p:nvSpPr>
        <p:spPr>
          <a:xfrm rot="1743622">
            <a:off x="-2409145" y="-3333739"/>
            <a:ext cx="9871652" cy="11887181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1" dirty="0">
              <a:solidFill>
                <a:schemeClr val="tx1"/>
              </a:solidFill>
            </a:endParaRPr>
          </a:p>
        </p:txBody>
      </p:sp>
      <p:sp>
        <p:nvSpPr>
          <p:cNvPr id="13" name="Cím 1">
            <a:extLst>
              <a:ext uri="{FF2B5EF4-FFF2-40B4-BE49-F238E27FC236}">
                <a16:creationId xmlns:a16="http://schemas.microsoft.com/office/drawing/2014/main" id="{BBB5B0A1-4778-45FF-9340-931AF86FB3F9}"/>
              </a:ext>
            </a:extLst>
          </p:cNvPr>
          <p:cNvSpPr txBox="1">
            <a:spLocks/>
          </p:cNvSpPr>
          <p:nvPr/>
        </p:nvSpPr>
        <p:spPr>
          <a:xfrm>
            <a:off x="2564371" y="-275053"/>
            <a:ext cx="6858000" cy="1790700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u-HU" sz="4500" dirty="0"/>
          </a:p>
        </p:txBody>
      </p: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3119321C-509C-4994-8973-1B3B892672B8}"/>
              </a:ext>
            </a:extLst>
          </p:cNvPr>
          <p:cNvGrpSpPr/>
          <p:nvPr/>
        </p:nvGrpSpPr>
        <p:grpSpPr>
          <a:xfrm>
            <a:off x="5279669" y="1378858"/>
            <a:ext cx="6912331" cy="4253950"/>
            <a:chOff x="5519699" y="-2589898"/>
            <a:chExt cx="9526080" cy="6013442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D4C822A7-0336-4622-A820-84AD1DA9C97B}"/>
                </a:ext>
              </a:extLst>
            </p:cNvPr>
            <p:cNvSpPr/>
            <p:nvPr/>
          </p:nvSpPr>
          <p:spPr>
            <a:xfrm rot="19668183">
              <a:off x="5656539" y="42206"/>
              <a:ext cx="6996419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 dirty="0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8C8301F2-2A74-4CC3-89E4-64DA61711EA1}"/>
                </a:ext>
              </a:extLst>
            </p:cNvPr>
            <p:cNvSpPr/>
            <p:nvPr/>
          </p:nvSpPr>
          <p:spPr>
            <a:xfrm rot="19668183">
              <a:off x="5519699" y="-2589898"/>
              <a:ext cx="6996418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/>
            </a:p>
          </p:txBody>
        </p:sp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B46CC66A-3580-4187-B6B9-1F95DE692663}"/>
                </a:ext>
              </a:extLst>
            </p:cNvPr>
            <p:cNvSpPr/>
            <p:nvPr/>
          </p:nvSpPr>
          <p:spPr>
            <a:xfrm rot="19668183">
              <a:off x="8049361" y="1272801"/>
              <a:ext cx="6996418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/>
            </a:p>
          </p:txBody>
        </p:sp>
      </p:grpSp>
      <p:sp>
        <p:nvSpPr>
          <p:cNvPr id="2" name="Szövegdoboz 1"/>
          <p:cNvSpPr txBox="1"/>
          <p:nvPr/>
        </p:nvSpPr>
        <p:spPr>
          <a:xfrm>
            <a:off x="994081" y="327909"/>
            <a:ext cx="5110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 projektünk a sakkról szól</a:t>
            </a:r>
            <a:endParaRPr lang="hu-H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-44461" y="1151567"/>
            <a:ext cx="3931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Készítette:</a:t>
            </a: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837488" y="1790560"/>
            <a:ext cx="47828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Kovács Tamás</a:t>
            </a:r>
          </a:p>
          <a:p>
            <a:endParaRPr lang="hu-H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Krucsay</a:t>
            </a:r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Sebestyén</a:t>
            </a:r>
          </a:p>
          <a:p>
            <a:endParaRPr lang="hu-H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Kappel</a:t>
            </a:r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Ákos</a:t>
            </a: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050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églalap 22">
            <a:extLst>
              <a:ext uri="{FF2B5EF4-FFF2-40B4-BE49-F238E27FC236}">
                <a16:creationId xmlns:a16="http://schemas.microsoft.com/office/drawing/2014/main" id="{F35B384D-6CE8-447D-AA0A-31C4A481FF3D}"/>
              </a:ext>
            </a:extLst>
          </p:cNvPr>
          <p:cNvSpPr/>
          <p:nvPr/>
        </p:nvSpPr>
        <p:spPr>
          <a:xfrm rot="1743622">
            <a:off x="-2409145" y="-3333739"/>
            <a:ext cx="9871652" cy="11887181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1" dirty="0">
              <a:solidFill>
                <a:schemeClr val="tx1"/>
              </a:solidFill>
            </a:endParaRPr>
          </a:p>
        </p:txBody>
      </p:sp>
      <p:sp>
        <p:nvSpPr>
          <p:cNvPr id="13" name="Cím 1">
            <a:extLst>
              <a:ext uri="{FF2B5EF4-FFF2-40B4-BE49-F238E27FC236}">
                <a16:creationId xmlns:a16="http://schemas.microsoft.com/office/drawing/2014/main" id="{BBB5B0A1-4778-45FF-9340-931AF86FB3F9}"/>
              </a:ext>
            </a:extLst>
          </p:cNvPr>
          <p:cNvSpPr txBox="1">
            <a:spLocks/>
          </p:cNvSpPr>
          <p:nvPr/>
        </p:nvSpPr>
        <p:spPr>
          <a:xfrm>
            <a:off x="2564371" y="-275053"/>
            <a:ext cx="6858000" cy="1790700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u-HU" sz="4500" dirty="0"/>
          </a:p>
        </p:txBody>
      </p: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3119321C-509C-4994-8973-1B3B892672B8}"/>
              </a:ext>
            </a:extLst>
          </p:cNvPr>
          <p:cNvGrpSpPr/>
          <p:nvPr/>
        </p:nvGrpSpPr>
        <p:grpSpPr>
          <a:xfrm>
            <a:off x="5279669" y="1378858"/>
            <a:ext cx="6912331" cy="4253950"/>
            <a:chOff x="5519699" y="-2589898"/>
            <a:chExt cx="9526080" cy="6013442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D4C822A7-0336-4622-A820-84AD1DA9C97B}"/>
                </a:ext>
              </a:extLst>
            </p:cNvPr>
            <p:cNvSpPr/>
            <p:nvPr/>
          </p:nvSpPr>
          <p:spPr>
            <a:xfrm rot="19668183">
              <a:off x="5656539" y="42206"/>
              <a:ext cx="6996419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 dirty="0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8C8301F2-2A74-4CC3-89E4-64DA61711EA1}"/>
                </a:ext>
              </a:extLst>
            </p:cNvPr>
            <p:cNvSpPr/>
            <p:nvPr/>
          </p:nvSpPr>
          <p:spPr>
            <a:xfrm rot="19668183">
              <a:off x="5519699" y="-2589898"/>
              <a:ext cx="6996418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/>
            </a:p>
          </p:txBody>
        </p:sp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B46CC66A-3580-4187-B6B9-1F95DE692663}"/>
                </a:ext>
              </a:extLst>
            </p:cNvPr>
            <p:cNvSpPr/>
            <p:nvPr/>
          </p:nvSpPr>
          <p:spPr>
            <a:xfrm rot="19668183">
              <a:off x="8049361" y="1272801"/>
              <a:ext cx="6996418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/>
            </a:p>
          </p:txBody>
        </p: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2" y="1697330"/>
            <a:ext cx="962155" cy="11677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288" y="1697330"/>
            <a:ext cx="943024" cy="11677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Szövegdoboz 9"/>
          <p:cNvSpPr txBox="1"/>
          <p:nvPr/>
        </p:nvSpPr>
        <p:spPr>
          <a:xfrm>
            <a:off x="2902724" y="0"/>
            <a:ext cx="43362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hu-HU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az oldalon</a:t>
            </a:r>
            <a:endParaRPr lang="hu-HU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1767931" y="790274"/>
            <a:ext cx="6442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Az oldal elején látható bábúkra ha rá kattintunk akkor ki írja annak a bábúnak a nevét</a:t>
            </a:r>
            <a:endParaRPr lang="hu-HU" sz="2000" dirty="0"/>
          </a:p>
        </p:txBody>
      </p:sp>
      <p:sp>
        <p:nvSpPr>
          <p:cNvPr id="27" name="Szövegdoboz 26"/>
          <p:cNvSpPr txBox="1"/>
          <p:nvPr/>
        </p:nvSpPr>
        <p:spPr>
          <a:xfrm>
            <a:off x="69819" y="1728241"/>
            <a:ext cx="2269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PL:</a:t>
            </a:r>
            <a:endParaRPr lang="hu-H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Jobbra nyíl 27"/>
          <p:cNvSpPr/>
          <p:nvPr/>
        </p:nvSpPr>
        <p:spPr>
          <a:xfrm>
            <a:off x="1915934" y="2069519"/>
            <a:ext cx="610747" cy="38454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9" name="Kép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288" y="3305172"/>
            <a:ext cx="1131374" cy="118553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0" name="Kép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2" y="3305171"/>
            <a:ext cx="1057985" cy="118553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1" name="Jobbra nyíl 30"/>
          <p:cNvSpPr/>
          <p:nvPr/>
        </p:nvSpPr>
        <p:spPr>
          <a:xfrm>
            <a:off x="1915934" y="3705666"/>
            <a:ext cx="610747" cy="38454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1067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7" grpId="0"/>
      <p:bldP spid="28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églalap 22">
            <a:extLst>
              <a:ext uri="{FF2B5EF4-FFF2-40B4-BE49-F238E27FC236}">
                <a16:creationId xmlns:a16="http://schemas.microsoft.com/office/drawing/2014/main" id="{F35B384D-6CE8-447D-AA0A-31C4A481FF3D}"/>
              </a:ext>
            </a:extLst>
          </p:cNvPr>
          <p:cNvSpPr/>
          <p:nvPr/>
        </p:nvSpPr>
        <p:spPr>
          <a:xfrm rot="1743622">
            <a:off x="-2395052" y="-3316647"/>
            <a:ext cx="9871652" cy="11887181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1" dirty="0">
              <a:solidFill>
                <a:schemeClr val="tx1"/>
              </a:solidFill>
            </a:endParaRPr>
          </a:p>
        </p:txBody>
      </p:sp>
      <p:sp>
        <p:nvSpPr>
          <p:cNvPr id="13" name="Cím 1">
            <a:extLst>
              <a:ext uri="{FF2B5EF4-FFF2-40B4-BE49-F238E27FC236}">
                <a16:creationId xmlns:a16="http://schemas.microsoft.com/office/drawing/2014/main" id="{BBB5B0A1-4778-45FF-9340-931AF86FB3F9}"/>
              </a:ext>
            </a:extLst>
          </p:cNvPr>
          <p:cNvSpPr txBox="1">
            <a:spLocks/>
          </p:cNvSpPr>
          <p:nvPr/>
        </p:nvSpPr>
        <p:spPr>
          <a:xfrm>
            <a:off x="2564371" y="-275053"/>
            <a:ext cx="6858000" cy="1790700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u-HU" sz="4500" dirty="0"/>
          </a:p>
        </p:txBody>
      </p: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3119321C-509C-4994-8973-1B3B892672B8}"/>
              </a:ext>
            </a:extLst>
          </p:cNvPr>
          <p:cNvGrpSpPr/>
          <p:nvPr/>
        </p:nvGrpSpPr>
        <p:grpSpPr>
          <a:xfrm>
            <a:off x="6263256" y="1226063"/>
            <a:ext cx="6179421" cy="3525400"/>
            <a:chOff x="5519699" y="-2589898"/>
            <a:chExt cx="9526080" cy="6013442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D4C822A7-0336-4622-A820-84AD1DA9C97B}"/>
                </a:ext>
              </a:extLst>
            </p:cNvPr>
            <p:cNvSpPr/>
            <p:nvPr/>
          </p:nvSpPr>
          <p:spPr>
            <a:xfrm rot="19668183">
              <a:off x="5656539" y="42206"/>
              <a:ext cx="6996419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 dirty="0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8C8301F2-2A74-4CC3-89E4-64DA61711EA1}"/>
                </a:ext>
              </a:extLst>
            </p:cNvPr>
            <p:cNvSpPr/>
            <p:nvPr/>
          </p:nvSpPr>
          <p:spPr>
            <a:xfrm rot="19668183">
              <a:off x="5519699" y="-2589898"/>
              <a:ext cx="6996418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B46CC66A-3580-4187-B6B9-1F95DE692663}"/>
                </a:ext>
              </a:extLst>
            </p:cNvPr>
            <p:cNvSpPr/>
            <p:nvPr/>
          </p:nvSpPr>
          <p:spPr>
            <a:xfrm rot="19668183">
              <a:off x="8049361" y="1272801"/>
              <a:ext cx="6996418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/>
            </a:p>
          </p:txBody>
        </p:sp>
      </p:grpSp>
      <p:sp>
        <p:nvSpPr>
          <p:cNvPr id="9" name="Szövegdoboz 8"/>
          <p:cNvSpPr txBox="1"/>
          <p:nvPr/>
        </p:nvSpPr>
        <p:spPr>
          <a:xfrm>
            <a:off x="78936" y="125622"/>
            <a:ext cx="6943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Html-be</a:t>
            </a:r>
            <a:r>
              <a:rPr lang="hu-HU" dirty="0" smtClean="0"/>
              <a:t> a „</a:t>
            </a:r>
            <a:r>
              <a:rPr lang="hu-HU" dirty="0" err="1" smtClean="0"/>
              <a:t>kiraly</a:t>
            </a:r>
            <a:r>
              <a:rPr lang="hu-HU" dirty="0" smtClean="0"/>
              <a:t>” </a:t>
            </a:r>
            <a:r>
              <a:rPr lang="hu-HU" dirty="0" err="1" smtClean="0"/>
              <a:t>azonost</a:t>
            </a:r>
            <a:r>
              <a:rPr lang="hu-HU" dirty="0" err="1"/>
              <a:t>í</a:t>
            </a:r>
            <a:r>
              <a:rPr lang="hu-HU" dirty="0" err="1" smtClean="0"/>
              <a:t>oval</a:t>
            </a:r>
            <a:r>
              <a:rPr lang="hu-HU" dirty="0" smtClean="0"/>
              <a:t> látom el a bábú képét és a Király bábúhoz való leírást pedig a „</a:t>
            </a:r>
            <a:r>
              <a:rPr lang="hu-HU" dirty="0" err="1" smtClean="0"/>
              <a:t>kiraly_szoveg</a:t>
            </a:r>
            <a:r>
              <a:rPr lang="hu-HU" dirty="0" smtClean="0"/>
              <a:t>” azonosítóval.</a:t>
            </a:r>
          </a:p>
          <a:p>
            <a:r>
              <a:rPr lang="hu-HU" dirty="0" smtClean="0"/>
              <a:t>A képre egy kattintásra meghívom a </a:t>
            </a:r>
            <a:r>
              <a:rPr lang="hu-HU" dirty="0" err="1" smtClean="0"/>
              <a:t>javascript</a:t>
            </a:r>
            <a:r>
              <a:rPr lang="hu-HU" dirty="0" smtClean="0"/>
              <a:t>-be csinált funkciót, aminek neve:”</a:t>
            </a:r>
            <a:r>
              <a:rPr lang="hu-HU" dirty="0" err="1" smtClean="0"/>
              <a:t>kiraly_kép</a:t>
            </a:r>
            <a:r>
              <a:rPr lang="hu-HU" dirty="0" smtClean="0"/>
              <a:t>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42654" y="1921428"/>
            <a:ext cx="5895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Ezután </a:t>
            </a:r>
            <a:r>
              <a:rPr lang="hu-HU" dirty="0" err="1" smtClean="0"/>
              <a:t>javascript</a:t>
            </a:r>
            <a:r>
              <a:rPr lang="hu-HU" dirty="0" smtClean="0"/>
              <a:t>-be egy „</a:t>
            </a:r>
            <a:r>
              <a:rPr lang="hu-HU" dirty="0" err="1" smtClean="0"/>
              <a:t>kiraly</a:t>
            </a:r>
            <a:r>
              <a:rPr lang="hu-HU" dirty="0" smtClean="0"/>
              <a:t>” nevű változót hozok létre ami a „</a:t>
            </a:r>
            <a:r>
              <a:rPr lang="hu-HU" dirty="0" err="1" smtClean="0"/>
              <a:t>kiraly_szoveg</a:t>
            </a:r>
            <a:r>
              <a:rPr lang="hu-HU" dirty="0" smtClean="0"/>
              <a:t>” </a:t>
            </a:r>
            <a:r>
              <a:rPr lang="hu-HU" dirty="0" err="1" smtClean="0"/>
              <a:t>azonosítoval</a:t>
            </a:r>
            <a:r>
              <a:rPr lang="hu-HU" dirty="0" smtClean="0"/>
              <a:t> ellátott szöveget tartalmazza.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6" y="2934316"/>
            <a:ext cx="4334632" cy="377985"/>
          </a:xfrm>
          <a:prstGeom prst="rect">
            <a:avLst/>
          </a:prstGeom>
        </p:spPr>
      </p:pic>
      <p:sp>
        <p:nvSpPr>
          <p:cNvPr id="16" name="Szövegdoboz 15"/>
          <p:cNvSpPr txBox="1"/>
          <p:nvPr/>
        </p:nvSpPr>
        <p:spPr>
          <a:xfrm>
            <a:off x="-51085" y="3480072"/>
            <a:ext cx="57716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Ennek beállítom a láthatóságát nem láthatóra,</a:t>
            </a:r>
          </a:p>
          <a:p>
            <a:r>
              <a:rPr lang="hu-HU" dirty="0" smtClean="0"/>
              <a:t>Egy funkciót létrehozok „</a:t>
            </a:r>
            <a:r>
              <a:rPr lang="hu-HU" dirty="0" err="1" smtClean="0"/>
              <a:t>kiraly_kep</a:t>
            </a:r>
            <a:r>
              <a:rPr lang="hu-HU" dirty="0" smtClean="0"/>
              <a:t>” néven és ezen </a:t>
            </a:r>
            <a:r>
              <a:rPr lang="hu-HU" dirty="0" err="1" smtClean="0"/>
              <a:t>bellül</a:t>
            </a:r>
            <a:r>
              <a:rPr lang="hu-HU" dirty="0" smtClean="0"/>
              <a:t> meghívom a „</a:t>
            </a:r>
            <a:r>
              <a:rPr lang="hu-HU" dirty="0" err="1" smtClean="0"/>
              <a:t>kiraly_szoveg</a:t>
            </a:r>
            <a:r>
              <a:rPr lang="hu-HU" dirty="0" smtClean="0"/>
              <a:t>” azonosítóval ellátott szöveget.</a:t>
            </a:r>
          </a:p>
          <a:p>
            <a:r>
              <a:rPr lang="hu-HU" dirty="0" smtClean="0"/>
              <a:t>Egy „</a:t>
            </a:r>
            <a:r>
              <a:rPr lang="hu-HU" dirty="0" err="1" smtClean="0"/>
              <a:t>if</a:t>
            </a:r>
            <a:r>
              <a:rPr lang="hu-HU" dirty="0" smtClean="0"/>
              <a:t>” funkcióval amivel megnézem , hogy ha </a:t>
            </a:r>
            <a:r>
              <a:rPr lang="hu-HU" sz="2000" b="1" dirty="0" smtClean="0"/>
              <a:t>nem</a:t>
            </a:r>
            <a:r>
              <a:rPr lang="hu-HU" dirty="0" smtClean="0"/>
              <a:t> látható a szöveg akkor </a:t>
            </a:r>
            <a:r>
              <a:rPr lang="hu-HU" dirty="0" err="1" smtClean="0"/>
              <a:t>átállitja</a:t>
            </a:r>
            <a:r>
              <a:rPr lang="hu-HU" dirty="0" smtClean="0"/>
              <a:t> láthatóvá , ha pedig már látható a szöveg akkor átalakítja </a:t>
            </a:r>
            <a:r>
              <a:rPr lang="hu-HU" sz="2000" b="1" dirty="0" smtClean="0"/>
              <a:t>nem</a:t>
            </a:r>
            <a:r>
              <a:rPr lang="hu-HU" dirty="0" smtClean="0"/>
              <a:t> láthatóvá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85" y="5277430"/>
            <a:ext cx="4480948" cy="140220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9" y="1332382"/>
            <a:ext cx="5506218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53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églalap 22">
            <a:extLst>
              <a:ext uri="{FF2B5EF4-FFF2-40B4-BE49-F238E27FC236}">
                <a16:creationId xmlns:a16="http://schemas.microsoft.com/office/drawing/2014/main" id="{F35B384D-6CE8-447D-AA0A-31C4A481FF3D}"/>
              </a:ext>
            </a:extLst>
          </p:cNvPr>
          <p:cNvSpPr/>
          <p:nvPr/>
        </p:nvSpPr>
        <p:spPr>
          <a:xfrm rot="1743622">
            <a:off x="-2409145" y="-3333739"/>
            <a:ext cx="9871652" cy="11887181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1" dirty="0">
              <a:solidFill>
                <a:schemeClr val="tx1"/>
              </a:solidFill>
            </a:endParaRPr>
          </a:p>
        </p:txBody>
      </p:sp>
      <p:sp>
        <p:nvSpPr>
          <p:cNvPr id="13" name="Cím 1">
            <a:extLst>
              <a:ext uri="{FF2B5EF4-FFF2-40B4-BE49-F238E27FC236}">
                <a16:creationId xmlns:a16="http://schemas.microsoft.com/office/drawing/2014/main" id="{BBB5B0A1-4778-45FF-9340-931AF86FB3F9}"/>
              </a:ext>
            </a:extLst>
          </p:cNvPr>
          <p:cNvSpPr txBox="1">
            <a:spLocks/>
          </p:cNvSpPr>
          <p:nvPr/>
        </p:nvSpPr>
        <p:spPr>
          <a:xfrm>
            <a:off x="2564371" y="-275053"/>
            <a:ext cx="6858000" cy="1790700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u-HU" sz="4500" dirty="0"/>
          </a:p>
        </p:txBody>
      </p: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3119321C-509C-4994-8973-1B3B892672B8}"/>
              </a:ext>
            </a:extLst>
          </p:cNvPr>
          <p:cNvGrpSpPr/>
          <p:nvPr/>
        </p:nvGrpSpPr>
        <p:grpSpPr>
          <a:xfrm>
            <a:off x="5279669" y="1378858"/>
            <a:ext cx="6912331" cy="4253950"/>
            <a:chOff x="5519699" y="-2589898"/>
            <a:chExt cx="9526080" cy="6013442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D4C822A7-0336-4622-A820-84AD1DA9C97B}"/>
                </a:ext>
              </a:extLst>
            </p:cNvPr>
            <p:cNvSpPr/>
            <p:nvPr/>
          </p:nvSpPr>
          <p:spPr>
            <a:xfrm rot="19668183">
              <a:off x="5656539" y="42206"/>
              <a:ext cx="6996419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 dirty="0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8C8301F2-2A74-4CC3-89E4-64DA61711EA1}"/>
                </a:ext>
              </a:extLst>
            </p:cNvPr>
            <p:cNvSpPr/>
            <p:nvPr/>
          </p:nvSpPr>
          <p:spPr>
            <a:xfrm rot="19668183">
              <a:off x="5519699" y="-2589898"/>
              <a:ext cx="6996418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/>
            </a:p>
          </p:txBody>
        </p:sp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B46CC66A-3580-4187-B6B9-1F95DE692663}"/>
                </a:ext>
              </a:extLst>
            </p:cNvPr>
            <p:cNvSpPr/>
            <p:nvPr/>
          </p:nvSpPr>
          <p:spPr>
            <a:xfrm rot="19668183">
              <a:off x="8049361" y="1272801"/>
              <a:ext cx="6996418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/>
            </a:p>
          </p:txBody>
        </p:sp>
      </p:grpSp>
      <p:sp>
        <p:nvSpPr>
          <p:cNvPr id="2" name="Szövegdoboz 1"/>
          <p:cNvSpPr txBox="1"/>
          <p:nvPr/>
        </p:nvSpPr>
        <p:spPr>
          <a:xfrm>
            <a:off x="797128" y="1088213"/>
            <a:ext cx="6168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Köszönjük a figyelmet!</a:t>
            </a:r>
            <a:endParaRPr lang="hu-H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127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églalap 22">
            <a:extLst>
              <a:ext uri="{FF2B5EF4-FFF2-40B4-BE49-F238E27FC236}">
                <a16:creationId xmlns:a16="http://schemas.microsoft.com/office/drawing/2014/main" id="{F35B384D-6CE8-447D-AA0A-31C4A481FF3D}"/>
              </a:ext>
            </a:extLst>
          </p:cNvPr>
          <p:cNvSpPr/>
          <p:nvPr/>
        </p:nvSpPr>
        <p:spPr>
          <a:xfrm rot="1743622">
            <a:off x="-2409145" y="-3333739"/>
            <a:ext cx="9871652" cy="11887181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1" dirty="0">
              <a:solidFill>
                <a:schemeClr val="tx1"/>
              </a:solidFill>
            </a:endParaRPr>
          </a:p>
        </p:txBody>
      </p:sp>
      <p:sp>
        <p:nvSpPr>
          <p:cNvPr id="13" name="Cím 1">
            <a:extLst>
              <a:ext uri="{FF2B5EF4-FFF2-40B4-BE49-F238E27FC236}">
                <a16:creationId xmlns:a16="http://schemas.microsoft.com/office/drawing/2014/main" id="{BBB5B0A1-4778-45FF-9340-931AF86FB3F9}"/>
              </a:ext>
            </a:extLst>
          </p:cNvPr>
          <p:cNvSpPr txBox="1">
            <a:spLocks/>
          </p:cNvSpPr>
          <p:nvPr/>
        </p:nvSpPr>
        <p:spPr>
          <a:xfrm>
            <a:off x="2564371" y="-275053"/>
            <a:ext cx="6858000" cy="1790700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u-HU" sz="4500" dirty="0"/>
          </a:p>
        </p:txBody>
      </p: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3119321C-509C-4994-8973-1B3B892672B8}"/>
              </a:ext>
            </a:extLst>
          </p:cNvPr>
          <p:cNvGrpSpPr/>
          <p:nvPr/>
        </p:nvGrpSpPr>
        <p:grpSpPr>
          <a:xfrm>
            <a:off x="5279669" y="1378858"/>
            <a:ext cx="6912331" cy="4253950"/>
            <a:chOff x="5519699" y="-2589898"/>
            <a:chExt cx="9526080" cy="6013442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D4C822A7-0336-4622-A820-84AD1DA9C97B}"/>
                </a:ext>
              </a:extLst>
            </p:cNvPr>
            <p:cNvSpPr/>
            <p:nvPr/>
          </p:nvSpPr>
          <p:spPr>
            <a:xfrm rot="19668183">
              <a:off x="5656539" y="42206"/>
              <a:ext cx="6996419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 dirty="0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8C8301F2-2A74-4CC3-89E4-64DA61711EA1}"/>
                </a:ext>
              </a:extLst>
            </p:cNvPr>
            <p:cNvSpPr/>
            <p:nvPr/>
          </p:nvSpPr>
          <p:spPr>
            <a:xfrm rot="19668183">
              <a:off x="5519699" y="-2589898"/>
              <a:ext cx="6996418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/>
            </a:p>
          </p:txBody>
        </p:sp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B46CC66A-3580-4187-B6B9-1F95DE692663}"/>
                </a:ext>
              </a:extLst>
            </p:cNvPr>
            <p:cNvSpPr/>
            <p:nvPr/>
          </p:nvSpPr>
          <p:spPr>
            <a:xfrm rot="19668183">
              <a:off x="8049361" y="1272801"/>
              <a:ext cx="6996418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/>
            </a:p>
          </p:txBody>
        </p:sp>
      </p:grpSp>
      <p:sp>
        <p:nvSpPr>
          <p:cNvPr id="4" name="Szövegdoboz 3"/>
          <p:cNvSpPr txBox="1"/>
          <p:nvPr/>
        </p:nvSpPr>
        <p:spPr>
          <a:xfrm>
            <a:off x="1497000" y="15127"/>
            <a:ext cx="773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Az én részem az oldalon:</a:t>
            </a:r>
            <a:endParaRPr lang="hu-H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79505" y="1327443"/>
            <a:ext cx="4342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Az én 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feladatom</a:t>
            </a:r>
            <a:r>
              <a:rPr lang="hu-HU" sz="2000" dirty="0"/>
              <a:t> volt a weboldal alapvető szerkezetének megtervezése és létrehozása </a:t>
            </a:r>
            <a:r>
              <a:rPr lang="hu-HU" sz="2000" dirty="0" smtClean="0"/>
              <a:t>HTML-ben</a:t>
            </a: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ínuszjel 6"/>
          <p:cNvSpPr/>
          <p:nvPr/>
        </p:nvSpPr>
        <p:spPr>
          <a:xfrm>
            <a:off x="-583440" y="1654655"/>
            <a:ext cx="585602" cy="361241"/>
          </a:xfrm>
          <a:prstGeom prst="mathMinu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905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églalap 22">
            <a:extLst>
              <a:ext uri="{FF2B5EF4-FFF2-40B4-BE49-F238E27FC236}">
                <a16:creationId xmlns:a16="http://schemas.microsoft.com/office/drawing/2014/main" id="{F35B384D-6CE8-447D-AA0A-31C4A481FF3D}"/>
              </a:ext>
            </a:extLst>
          </p:cNvPr>
          <p:cNvSpPr/>
          <p:nvPr/>
        </p:nvSpPr>
        <p:spPr>
          <a:xfrm rot="1743622">
            <a:off x="-2395052" y="-3316647"/>
            <a:ext cx="9871652" cy="11887181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1" dirty="0">
              <a:solidFill>
                <a:schemeClr val="tx1"/>
              </a:solidFill>
            </a:endParaRPr>
          </a:p>
        </p:txBody>
      </p:sp>
      <p:sp>
        <p:nvSpPr>
          <p:cNvPr id="13" name="Cím 1">
            <a:extLst>
              <a:ext uri="{FF2B5EF4-FFF2-40B4-BE49-F238E27FC236}">
                <a16:creationId xmlns:a16="http://schemas.microsoft.com/office/drawing/2014/main" id="{BBB5B0A1-4778-45FF-9340-931AF86FB3F9}"/>
              </a:ext>
            </a:extLst>
          </p:cNvPr>
          <p:cNvSpPr txBox="1">
            <a:spLocks/>
          </p:cNvSpPr>
          <p:nvPr/>
        </p:nvSpPr>
        <p:spPr>
          <a:xfrm>
            <a:off x="2564371" y="-275053"/>
            <a:ext cx="6858000" cy="1790700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u-HU" sz="4500" dirty="0"/>
          </a:p>
        </p:txBody>
      </p: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3119321C-509C-4994-8973-1B3B892672B8}"/>
              </a:ext>
            </a:extLst>
          </p:cNvPr>
          <p:cNvGrpSpPr/>
          <p:nvPr/>
        </p:nvGrpSpPr>
        <p:grpSpPr>
          <a:xfrm>
            <a:off x="6263256" y="1226063"/>
            <a:ext cx="6179421" cy="3525400"/>
            <a:chOff x="5519699" y="-2589898"/>
            <a:chExt cx="9526080" cy="6013442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D4C822A7-0336-4622-A820-84AD1DA9C97B}"/>
                </a:ext>
              </a:extLst>
            </p:cNvPr>
            <p:cNvSpPr/>
            <p:nvPr/>
          </p:nvSpPr>
          <p:spPr>
            <a:xfrm rot="19668183">
              <a:off x="5656539" y="42206"/>
              <a:ext cx="6996419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 dirty="0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8C8301F2-2A74-4CC3-89E4-64DA61711EA1}"/>
                </a:ext>
              </a:extLst>
            </p:cNvPr>
            <p:cNvSpPr/>
            <p:nvPr/>
          </p:nvSpPr>
          <p:spPr>
            <a:xfrm rot="19668183">
              <a:off x="5519699" y="-2589898"/>
              <a:ext cx="6996418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B46CC66A-3580-4187-B6B9-1F95DE692663}"/>
                </a:ext>
              </a:extLst>
            </p:cNvPr>
            <p:cNvSpPr/>
            <p:nvPr/>
          </p:nvSpPr>
          <p:spPr>
            <a:xfrm rot="19668183">
              <a:off x="8049361" y="1272801"/>
              <a:ext cx="6996418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/>
            </a:p>
          </p:txBody>
        </p:sp>
      </p:grpSp>
      <p:sp>
        <p:nvSpPr>
          <p:cNvPr id="9" name="Szövegdoboz 8"/>
          <p:cNvSpPr txBox="1"/>
          <p:nvPr/>
        </p:nvSpPr>
        <p:spPr>
          <a:xfrm>
            <a:off x="417764" y="733642"/>
            <a:ext cx="694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Igyekeztem </a:t>
            </a:r>
            <a:r>
              <a:rPr lang="hu-HU" dirty="0"/>
              <a:t>olyan szerkezetet kialakítani, ami könnyen bővíthető és fenntartható, ugyanakkor megfelel a projekt követelményeinek</a:t>
            </a:r>
            <a:endParaRPr lang="hu-HU" dirty="0" smtClean="0"/>
          </a:p>
        </p:txBody>
      </p:sp>
      <p:sp>
        <p:nvSpPr>
          <p:cNvPr id="16" name="Szövegdoboz 15"/>
          <p:cNvSpPr txBox="1"/>
          <p:nvPr/>
        </p:nvSpPr>
        <p:spPr>
          <a:xfrm>
            <a:off x="212491" y="1923979"/>
            <a:ext cx="577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Már az első lépések között hozzáadtam a </a:t>
            </a:r>
            <a:r>
              <a:rPr lang="hu-HU" dirty="0" err="1" smtClean="0"/>
              <a:t>bootstrap</a:t>
            </a:r>
            <a:r>
              <a:rPr lang="hu-HU" dirty="0" smtClean="0"/>
              <a:t> fájlját, illetve előre készítettem üres CSS és </a:t>
            </a:r>
            <a:r>
              <a:rPr lang="hu-HU" dirty="0" err="1" smtClean="0"/>
              <a:t>Javascript</a:t>
            </a:r>
            <a:r>
              <a:rPr lang="hu-HU" dirty="0"/>
              <a:t> </a:t>
            </a:r>
            <a:r>
              <a:rPr lang="hu-HU" dirty="0" smtClean="0"/>
              <a:t>fájlokat. 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2902724" y="0"/>
            <a:ext cx="43362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HTML része</a:t>
            </a:r>
            <a:endParaRPr lang="hu-HU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568" y="2614365"/>
            <a:ext cx="6200775" cy="1628775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07" y="4528220"/>
            <a:ext cx="31146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67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églalap 22">
            <a:extLst>
              <a:ext uri="{FF2B5EF4-FFF2-40B4-BE49-F238E27FC236}">
                <a16:creationId xmlns:a16="http://schemas.microsoft.com/office/drawing/2014/main" id="{F35B384D-6CE8-447D-AA0A-31C4A481FF3D}"/>
              </a:ext>
            </a:extLst>
          </p:cNvPr>
          <p:cNvSpPr/>
          <p:nvPr/>
        </p:nvSpPr>
        <p:spPr>
          <a:xfrm rot="1743622">
            <a:off x="-2409145" y="-3333739"/>
            <a:ext cx="9871652" cy="11887181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1" dirty="0">
              <a:solidFill>
                <a:schemeClr val="tx1"/>
              </a:solidFill>
            </a:endParaRPr>
          </a:p>
        </p:txBody>
      </p:sp>
      <p:sp>
        <p:nvSpPr>
          <p:cNvPr id="13" name="Cím 1">
            <a:extLst>
              <a:ext uri="{FF2B5EF4-FFF2-40B4-BE49-F238E27FC236}">
                <a16:creationId xmlns:a16="http://schemas.microsoft.com/office/drawing/2014/main" id="{BBB5B0A1-4778-45FF-9340-931AF86FB3F9}"/>
              </a:ext>
            </a:extLst>
          </p:cNvPr>
          <p:cNvSpPr txBox="1">
            <a:spLocks/>
          </p:cNvSpPr>
          <p:nvPr/>
        </p:nvSpPr>
        <p:spPr>
          <a:xfrm>
            <a:off x="2564371" y="-275053"/>
            <a:ext cx="6858000" cy="1790700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u-HU" sz="4500" dirty="0"/>
          </a:p>
        </p:txBody>
      </p: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3119321C-509C-4994-8973-1B3B892672B8}"/>
              </a:ext>
            </a:extLst>
          </p:cNvPr>
          <p:cNvGrpSpPr/>
          <p:nvPr/>
        </p:nvGrpSpPr>
        <p:grpSpPr>
          <a:xfrm>
            <a:off x="6701007" y="1283385"/>
            <a:ext cx="5748471" cy="3573538"/>
            <a:chOff x="5519699" y="-2589898"/>
            <a:chExt cx="9526080" cy="6013442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D4C822A7-0336-4622-A820-84AD1DA9C97B}"/>
                </a:ext>
              </a:extLst>
            </p:cNvPr>
            <p:cNvSpPr/>
            <p:nvPr/>
          </p:nvSpPr>
          <p:spPr>
            <a:xfrm rot="19668183">
              <a:off x="5656539" y="42206"/>
              <a:ext cx="6996419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 dirty="0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8C8301F2-2A74-4CC3-89E4-64DA61711EA1}"/>
                </a:ext>
              </a:extLst>
            </p:cNvPr>
            <p:cNvSpPr/>
            <p:nvPr/>
          </p:nvSpPr>
          <p:spPr>
            <a:xfrm rot="19668183">
              <a:off x="5519699" y="-2589898"/>
              <a:ext cx="6996418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/>
            </a:p>
          </p:txBody>
        </p:sp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B46CC66A-3580-4187-B6B9-1F95DE692663}"/>
                </a:ext>
              </a:extLst>
            </p:cNvPr>
            <p:cNvSpPr/>
            <p:nvPr/>
          </p:nvSpPr>
          <p:spPr>
            <a:xfrm rot="19668183">
              <a:off x="8049361" y="1272801"/>
              <a:ext cx="6996418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/>
            </a:p>
          </p:txBody>
        </p:sp>
      </p:grpSp>
      <p:sp>
        <p:nvSpPr>
          <p:cNvPr id="10" name="Szövegdoboz 9"/>
          <p:cNvSpPr txBox="1"/>
          <p:nvPr/>
        </p:nvSpPr>
        <p:spPr>
          <a:xfrm>
            <a:off x="2902724" y="0"/>
            <a:ext cx="43362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hu-HU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része</a:t>
            </a:r>
            <a:endParaRPr lang="hu-HU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385835" y="735831"/>
            <a:ext cx="6442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Emellett létrehoztam </a:t>
            </a:r>
            <a:r>
              <a:rPr lang="hu-HU" sz="2000" dirty="0" smtClean="0"/>
              <a:t>egy </a:t>
            </a:r>
            <a:r>
              <a:rPr lang="hu-HU" sz="2000" dirty="0" err="1"/>
              <a:t>git</a:t>
            </a:r>
            <a:r>
              <a:rPr lang="hu-HU" sz="2000" dirty="0"/>
              <a:t> </a:t>
            </a:r>
            <a:r>
              <a:rPr lang="hu-HU" sz="2000" dirty="0" err="1"/>
              <a:t>repository</a:t>
            </a:r>
            <a:r>
              <a:rPr lang="hu-HU" sz="2000" dirty="0"/>
              <a:t>-t is, amely </a:t>
            </a:r>
            <a:r>
              <a:rPr lang="hu-HU" sz="2000" dirty="0" smtClean="0"/>
              <a:t>segítette </a:t>
            </a:r>
            <a:r>
              <a:rPr lang="hu-HU" sz="2000" dirty="0"/>
              <a:t>a </a:t>
            </a:r>
            <a:r>
              <a:rPr lang="hu-HU" sz="2000" dirty="0" smtClean="0"/>
              <a:t>weboldal verziókövetését </a:t>
            </a:r>
            <a:r>
              <a:rPr lang="hu-HU" sz="2000" dirty="0"/>
              <a:t>és a csapatmunkát, így minden tag könnyen </a:t>
            </a:r>
            <a:r>
              <a:rPr lang="hu-HU" sz="2000" dirty="0" smtClean="0"/>
              <a:t>hozzáférhetett </a:t>
            </a:r>
            <a:r>
              <a:rPr lang="hu-HU" sz="2000" dirty="0"/>
              <a:t>a projekthez és követni </a:t>
            </a:r>
            <a:r>
              <a:rPr lang="hu-HU" sz="2000" dirty="0" smtClean="0"/>
              <a:t>tudta </a:t>
            </a:r>
            <a:r>
              <a:rPr lang="hu-HU" sz="2000" dirty="0"/>
              <a:t>a változtatásokat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47" y="2163576"/>
            <a:ext cx="6279278" cy="294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33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églalap 22">
            <a:extLst>
              <a:ext uri="{FF2B5EF4-FFF2-40B4-BE49-F238E27FC236}">
                <a16:creationId xmlns:a16="http://schemas.microsoft.com/office/drawing/2014/main" id="{F35B384D-6CE8-447D-AA0A-31C4A481FF3D}"/>
              </a:ext>
            </a:extLst>
          </p:cNvPr>
          <p:cNvSpPr/>
          <p:nvPr/>
        </p:nvSpPr>
        <p:spPr>
          <a:xfrm rot="1743622">
            <a:off x="-2511539" y="-2948361"/>
            <a:ext cx="8932616" cy="11164159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1" dirty="0">
              <a:solidFill>
                <a:schemeClr val="tx1"/>
              </a:solidFill>
            </a:endParaRPr>
          </a:p>
        </p:txBody>
      </p:sp>
      <p:sp>
        <p:nvSpPr>
          <p:cNvPr id="13" name="Cím 1">
            <a:extLst>
              <a:ext uri="{FF2B5EF4-FFF2-40B4-BE49-F238E27FC236}">
                <a16:creationId xmlns:a16="http://schemas.microsoft.com/office/drawing/2014/main" id="{BBB5B0A1-4778-45FF-9340-931AF86FB3F9}"/>
              </a:ext>
            </a:extLst>
          </p:cNvPr>
          <p:cNvSpPr txBox="1">
            <a:spLocks/>
          </p:cNvSpPr>
          <p:nvPr/>
        </p:nvSpPr>
        <p:spPr>
          <a:xfrm>
            <a:off x="2564371" y="-275053"/>
            <a:ext cx="6858000" cy="1790700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u-HU" sz="4500" dirty="0"/>
          </a:p>
        </p:txBody>
      </p: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3119321C-509C-4994-8973-1B3B892672B8}"/>
              </a:ext>
            </a:extLst>
          </p:cNvPr>
          <p:cNvGrpSpPr/>
          <p:nvPr/>
        </p:nvGrpSpPr>
        <p:grpSpPr>
          <a:xfrm>
            <a:off x="5238345" y="486376"/>
            <a:ext cx="7144560" cy="4510083"/>
            <a:chOff x="5519699" y="-2589898"/>
            <a:chExt cx="9526080" cy="6013442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D4C822A7-0336-4622-A820-84AD1DA9C97B}"/>
                </a:ext>
              </a:extLst>
            </p:cNvPr>
            <p:cNvSpPr/>
            <p:nvPr/>
          </p:nvSpPr>
          <p:spPr>
            <a:xfrm rot="19668183">
              <a:off x="5656539" y="42206"/>
              <a:ext cx="6996419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 dirty="0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8C8301F2-2A74-4CC3-89E4-64DA61711EA1}"/>
                </a:ext>
              </a:extLst>
            </p:cNvPr>
            <p:cNvSpPr/>
            <p:nvPr/>
          </p:nvSpPr>
          <p:spPr>
            <a:xfrm rot="19668183">
              <a:off x="5519699" y="-2589898"/>
              <a:ext cx="6996418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B46CC66A-3580-4187-B6B9-1F95DE692663}"/>
                </a:ext>
              </a:extLst>
            </p:cNvPr>
            <p:cNvSpPr/>
            <p:nvPr/>
          </p:nvSpPr>
          <p:spPr>
            <a:xfrm rot="19668183">
              <a:off x="8049361" y="1272801"/>
              <a:ext cx="6996418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/>
            </a:p>
          </p:txBody>
        </p:sp>
      </p:grpSp>
      <p:sp>
        <p:nvSpPr>
          <p:cNvPr id="24" name="Cím 23">
            <a:extLst>
              <a:ext uri="{FF2B5EF4-FFF2-40B4-BE49-F238E27FC236}">
                <a16:creationId xmlns:a16="http://schemas.microsoft.com/office/drawing/2014/main" id="{1D423BDC-C463-42DD-8494-0F8AED8F5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8387" y="-787564"/>
            <a:ext cx="3709231" cy="2043102"/>
          </a:xfrm>
        </p:spPr>
        <p:txBody>
          <a:bodyPr>
            <a:normAutofit/>
          </a:bodyPr>
          <a:lstStyle/>
          <a:p>
            <a:r>
              <a:rPr lang="hu-HU" sz="2400" b="1" dirty="0">
                <a:latin typeface="Arial" panose="020B0604020202020204" pitchFamily="34" charset="0"/>
                <a:cs typeface="Arial" panose="020B0604020202020204" pitchFamily="34" charset="0"/>
              </a:rPr>
              <a:t>Az én részem az oldalon:</a:t>
            </a:r>
            <a:br>
              <a:rPr lang="hu-HU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u-HU" sz="2400" b="1" cap="small" dirty="0">
              <a:latin typeface="Arial Black" panose="020B0A04020102020204" pitchFamily="34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7936C89-5B63-35F2-6459-8E8550D0BB34}"/>
              </a:ext>
            </a:extLst>
          </p:cNvPr>
          <p:cNvSpPr txBox="1"/>
          <p:nvPr/>
        </p:nvSpPr>
        <p:spPr>
          <a:xfrm>
            <a:off x="1474801" y="2109461"/>
            <a:ext cx="3634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Az én feladatom volt a CSS és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megtervezése és létrehozása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205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églalap 22">
            <a:extLst>
              <a:ext uri="{FF2B5EF4-FFF2-40B4-BE49-F238E27FC236}">
                <a16:creationId xmlns:a16="http://schemas.microsoft.com/office/drawing/2014/main" id="{F35B384D-6CE8-447D-AA0A-31C4A481FF3D}"/>
              </a:ext>
            </a:extLst>
          </p:cNvPr>
          <p:cNvSpPr/>
          <p:nvPr/>
        </p:nvSpPr>
        <p:spPr>
          <a:xfrm rot="1743622">
            <a:off x="-2511539" y="-2948361"/>
            <a:ext cx="8932616" cy="11164159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1" dirty="0">
              <a:solidFill>
                <a:schemeClr val="tx1"/>
              </a:solidFill>
            </a:endParaRPr>
          </a:p>
        </p:txBody>
      </p:sp>
      <p:sp>
        <p:nvSpPr>
          <p:cNvPr id="13" name="Cím 1">
            <a:extLst>
              <a:ext uri="{FF2B5EF4-FFF2-40B4-BE49-F238E27FC236}">
                <a16:creationId xmlns:a16="http://schemas.microsoft.com/office/drawing/2014/main" id="{BBB5B0A1-4778-45FF-9340-931AF86FB3F9}"/>
              </a:ext>
            </a:extLst>
          </p:cNvPr>
          <p:cNvSpPr txBox="1">
            <a:spLocks/>
          </p:cNvSpPr>
          <p:nvPr/>
        </p:nvSpPr>
        <p:spPr>
          <a:xfrm>
            <a:off x="2564371" y="-275053"/>
            <a:ext cx="6858000" cy="1790700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u-HU" sz="4500" dirty="0"/>
          </a:p>
        </p:txBody>
      </p: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3119321C-509C-4994-8973-1B3B892672B8}"/>
              </a:ext>
            </a:extLst>
          </p:cNvPr>
          <p:cNvGrpSpPr/>
          <p:nvPr/>
        </p:nvGrpSpPr>
        <p:grpSpPr>
          <a:xfrm>
            <a:off x="5238345" y="486376"/>
            <a:ext cx="7144560" cy="4510083"/>
            <a:chOff x="5519699" y="-2589898"/>
            <a:chExt cx="9526080" cy="6013442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D4C822A7-0336-4622-A820-84AD1DA9C97B}"/>
                </a:ext>
              </a:extLst>
            </p:cNvPr>
            <p:cNvSpPr/>
            <p:nvPr/>
          </p:nvSpPr>
          <p:spPr>
            <a:xfrm rot="19668183">
              <a:off x="5656539" y="42206"/>
              <a:ext cx="6996419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 dirty="0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8C8301F2-2A74-4CC3-89E4-64DA61711EA1}"/>
                </a:ext>
              </a:extLst>
            </p:cNvPr>
            <p:cNvSpPr/>
            <p:nvPr/>
          </p:nvSpPr>
          <p:spPr>
            <a:xfrm rot="19668183">
              <a:off x="5519699" y="-2589898"/>
              <a:ext cx="6996418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B46CC66A-3580-4187-B6B9-1F95DE692663}"/>
                </a:ext>
              </a:extLst>
            </p:cNvPr>
            <p:cNvSpPr/>
            <p:nvPr/>
          </p:nvSpPr>
          <p:spPr>
            <a:xfrm rot="19668183">
              <a:off x="8049361" y="1272801"/>
              <a:ext cx="6996418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/>
            </a:p>
          </p:txBody>
        </p:sp>
      </p:grpSp>
      <p:sp>
        <p:nvSpPr>
          <p:cNvPr id="24" name="Cím 23">
            <a:extLst>
              <a:ext uri="{FF2B5EF4-FFF2-40B4-BE49-F238E27FC236}">
                <a16:creationId xmlns:a16="http://schemas.microsoft.com/office/drawing/2014/main" id="{1D423BDC-C463-42DD-8494-0F8AED8F5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8387" y="-787564"/>
            <a:ext cx="3709231" cy="2043102"/>
          </a:xfrm>
        </p:spPr>
        <p:txBody>
          <a:bodyPr>
            <a:normAutofit/>
          </a:bodyPr>
          <a:lstStyle/>
          <a:p>
            <a:r>
              <a:rPr lang="hu-H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hu-HU" sz="2400" b="1" dirty="0">
                <a:latin typeface="Arial" panose="020B0604020202020204" pitchFamily="34" charset="0"/>
                <a:cs typeface="Arial" panose="020B0604020202020204" pitchFamily="34" charset="0"/>
              </a:rPr>
              <a:t> bar</a:t>
            </a:r>
            <a:br>
              <a:rPr lang="hu-HU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u-HU" sz="2400" b="1" cap="small" dirty="0">
              <a:latin typeface="Arial Black" panose="020B0A04020102020204" pitchFamily="34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7936C89-5B63-35F2-6459-8E8550D0BB34}"/>
              </a:ext>
            </a:extLst>
          </p:cNvPr>
          <p:cNvSpPr txBox="1"/>
          <p:nvPr/>
        </p:nvSpPr>
        <p:spPr>
          <a:xfrm>
            <a:off x="1474801" y="2109461"/>
            <a:ext cx="3634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A weblap elejére csináltam egy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bar-t a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bootsrtap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segítségével.</a:t>
            </a:r>
          </a:p>
          <a:p>
            <a:endParaRPr lang="en-US" sz="24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F9951DF-A4F4-14E9-2A9D-F1C2FF7AE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0" y="3437656"/>
            <a:ext cx="4139768" cy="37414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8B67039-BF7B-BC54-D7ED-DAB755874F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10" y="3815195"/>
            <a:ext cx="3474043" cy="76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31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églalap 22">
            <a:extLst>
              <a:ext uri="{FF2B5EF4-FFF2-40B4-BE49-F238E27FC236}">
                <a16:creationId xmlns:a16="http://schemas.microsoft.com/office/drawing/2014/main" id="{F35B384D-6CE8-447D-AA0A-31C4A481FF3D}"/>
              </a:ext>
            </a:extLst>
          </p:cNvPr>
          <p:cNvSpPr/>
          <p:nvPr/>
        </p:nvSpPr>
        <p:spPr>
          <a:xfrm rot="1743622">
            <a:off x="-2511539" y="-2948361"/>
            <a:ext cx="8932616" cy="11164159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1" dirty="0">
              <a:solidFill>
                <a:schemeClr val="tx1"/>
              </a:solidFill>
            </a:endParaRPr>
          </a:p>
        </p:txBody>
      </p:sp>
      <p:sp>
        <p:nvSpPr>
          <p:cNvPr id="13" name="Cím 1">
            <a:extLst>
              <a:ext uri="{FF2B5EF4-FFF2-40B4-BE49-F238E27FC236}">
                <a16:creationId xmlns:a16="http://schemas.microsoft.com/office/drawing/2014/main" id="{BBB5B0A1-4778-45FF-9340-931AF86FB3F9}"/>
              </a:ext>
            </a:extLst>
          </p:cNvPr>
          <p:cNvSpPr txBox="1">
            <a:spLocks/>
          </p:cNvSpPr>
          <p:nvPr/>
        </p:nvSpPr>
        <p:spPr>
          <a:xfrm>
            <a:off x="2564371" y="-275053"/>
            <a:ext cx="6858000" cy="1790700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u-HU" sz="4500" dirty="0"/>
          </a:p>
        </p:txBody>
      </p: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3119321C-509C-4994-8973-1B3B892672B8}"/>
              </a:ext>
            </a:extLst>
          </p:cNvPr>
          <p:cNvGrpSpPr/>
          <p:nvPr/>
        </p:nvGrpSpPr>
        <p:grpSpPr>
          <a:xfrm>
            <a:off x="5238345" y="486376"/>
            <a:ext cx="7144560" cy="4510083"/>
            <a:chOff x="5519699" y="-2589898"/>
            <a:chExt cx="9526080" cy="6013442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D4C822A7-0336-4622-A820-84AD1DA9C97B}"/>
                </a:ext>
              </a:extLst>
            </p:cNvPr>
            <p:cNvSpPr/>
            <p:nvPr/>
          </p:nvSpPr>
          <p:spPr>
            <a:xfrm rot="19668183">
              <a:off x="5656539" y="42206"/>
              <a:ext cx="6996419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 dirty="0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8C8301F2-2A74-4CC3-89E4-64DA61711EA1}"/>
                </a:ext>
              </a:extLst>
            </p:cNvPr>
            <p:cNvSpPr/>
            <p:nvPr/>
          </p:nvSpPr>
          <p:spPr>
            <a:xfrm rot="19668183">
              <a:off x="5519699" y="-2589898"/>
              <a:ext cx="6996418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B46CC66A-3580-4187-B6B9-1F95DE692663}"/>
                </a:ext>
              </a:extLst>
            </p:cNvPr>
            <p:cNvSpPr/>
            <p:nvPr/>
          </p:nvSpPr>
          <p:spPr>
            <a:xfrm rot="19668183">
              <a:off x="8049361" y="1272801"/>
              <a:ext cx="6996418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/>
            </a:p>
          </p:txBody>
        </p:sp>
      </p:grpSp>
      <p:sp>
        <p:nvSpPr>
          <p:cNvPr id="24" name="Cím 23">
            <a:extLst>
              <a:ext uri="{FF2B5EF4-FFF2-40B4-BE49-F238E27FC236}">
                <a16:creationId xmlns:a16="http://schemas.microsoft.com/office/drawing/2014/main" id="{1D423BDC-C463-42DD-8494-0F8AED8F5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8387" y="-787564"/>
            <a:ext cx="3709231" cy="2043102"/>
          </a:xfrm>
        </p:spPr>
        <p:txBody>
          <a:bodyPr>
            <a:normAutofit/>
          </a:bodyPr>
          <a:lstStyle/>
          <a:p>
            <a:r>
              <a:rPr lang="hu-H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hu-H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hu-HU" sz="2400" b="1" cap="small" dirty="0">
              <a:latin typeface="Arial Black" panose="020B0A04020102020204" pitchFamily="34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7936C89-5B63-35F2-6459-8E8550D0BB34}"/>
              </a:ext>
            </a:extLst>
          </p:cNvPr>
          <p:cNvSpPr txBox="1"/>
          <p:nvPr/>
        </p:nvSpPr>
        <p:spPr>
          <a:xfrm>
            <a:off x="1474801" y="2109461"/>
            <a:ext cx="3634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Csináltam egy táblázatot is ahol a .col osztályt használtam, ami egyenlő szélességű oszlopokat hoz létre.</a:t>
            </a:r>
          </a:p>
          <a:p>
            <a:endParaRPr lang="en-US" sz="2400" dirty="0"/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A2F88FB9-A3C9-AD14-11C1-3E04A3861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97" y="4117705"/>
            <a:ext cx="3038899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37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églalap 22">
            <a:extLst>
              <a:ext uri="{FF2B5EF4-FFF2-40B4-BE49-F238E27FC236}">
                <a16:creationId xmlns:a16="http://schemas.microsoft.com/office/drawing/2014/main" id="{F35B384D-6CE8-447D-AA0A-31C4A481FF3D}"/>
              </a:ext>
            </a:extLst>
          </p:cNvPr>
          <p:cNvSpPr/>
          <p:nvPr/>
        </p:nvSpPr>
        <p:spPr>
          <a:xfrm rot="1743622">
            <a:off x="-2511539" y="-2948361"/>
            <a:ext cx="8932616" cy="11164159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1" dirty="0">
              <a:solidFill>
                <a:schemeClr val="tx1"/>
              </a:solidFill>
            </a:endParaRPr>
          </a:p>
        </p:txBody>
      </p:sp>
      <p:sp>
        <p:nvSpPr>
          <p:cNvPr id="13" name="Cím 1">
            <a:extLst>
              <a:ext uri="{FF2B5EF4-FFF2-40B4-BE49-F238E27FC236}">
                <a16:creationId xmlns:a16="http://schemas.microsoft.com/office/drawing/2014/main" id="{BBB5B0A1-4778-45FF-9340-931AF86FB3F9}"/>
              </a:ext>
            </a:extLst>
          </p:cNvPr>
          <p:cNvSpPr txBox="1">
            <a:spLocks/>
          </p:cNvSpPr>
          <p:nvPr/>
        </p:nvSpPr>
        <p:spPr>
          <a:xfrm>
            <a:off x="2564371" y="-275053"/>
            <a:ext cx="6858000" cy="1790700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u-HU" sz="4500" dirty="0"/>
          </a:p>
        </p:txBody>
      </p: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3119321C-509C-4994-8973-1B3B892672B8}"/>
              </a:ext>
            </a:extLst>
          </p:cNvPr>
          <p:cNvGrpSpPr/>
          <p:nvPr/>
        </p:nvGrpSpPr>
        <p:grpSpPr>
          <a:xfrm>
            <a:off x="5238345" y="486376"/>
            <a:ext cx="7144560" cy="4510083"/>
            <a:chOff x="5519699" y="-2589898"/>
            <a:chExt cx="9526080" cy="6013442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D4C822A7-0336-4622-A820-84AD1DA9C97B}"/>
                </a:ext>
              </a:extLst>
            </p:cNvPr>
            <p:cNvSpPr/>
            <p:nvPr/>
          </p:nvSpPr>
          <p:spPr>
            <a:xfrm rot="19668183">
              <a:off x="5656539" y="42206"/>
              <a:ext cx="6996419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 dirty="0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8C8301F2-2A74-4CC3-89E4-64DA61711EA1}"/>
                </a:ext>
              </a:extLst>
            </p:cNvPr>
            <p:cNvSpPr/>
            <p:nvPr/>
          </p:nvSpPr>
          <p:spPr>
            <a:xfrm rot="19668183">
              <a:off x="5519699" y="-2589898"/>
              <a:ext cx="6996418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B46CC66A-3580-4187-B6B9-1F95DE692663}"/>
                </a:ext>
              </a:extLst>
            </p:cNvPr>
            <p:cNvSpPr/>
            <p:nvPr/>
          </p:nvSpPr>
          <p:spPr>
            <a:xfrm rot="19668183">
              <a:off x="8049361" y="1272801"/>
              <a:ext cx="6996418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/>
            </a:p>
          </p:txBody>
        </p:sp>
      </p:grpSp>
      <p:sp>
        <p:nvSpPr>
          <p:cNvPr id="24" name="Cím 23">
            <a:extLst>
              <a:ext uri="{FF2B5EF4-FFF2-40B4-BE49-F238E27FC236}">
                <a16:creationId xmlns:a16="http://schemas.microsoft.com/office/drawing/2014/main" id="{1D423BDC-C463-42DD-8494-0F8AED8F5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8387" y="-787564"/>
            <a:ext cx="3709231" cy="2043102"/>
          </a:xfrm>
        </p:spPr>
        <p:txBody>
          <a:bodyPr>
            <a:normAutofit/>
          </a:bodyPr>
          <a:lstStyle/>
          <a:p>
            <a:r>
              <a:rPr lang="hu-HU" sz="24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hu-HU" sz="2400" b="1" cap="small" dirty="0">
              <a:latin typeface="Arial Black" panose="020B0A04020102020204" pitchFamily="34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7936C89-5B63-35F2-6459-8E8550D0BB34}"/>
              </a:ext>
            </a:extLst>
          </p:cNvPr>
          <p:cNvSpPr txBox="1"/>
          <p:nvPr/>
        </p:nvSpPr>
        <p:spPr>
          <a:xfrm>
            <a:off x="1447858" y="1186515"/>
            <a:ext cx="36346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CSS tartományba átalakítottam a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és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részt és osztályokat rendeltem hozzá a HTML tartományhoz</a:t>
            </a:r>
          </a:p>
          <a:p>
            <a:endParaRPr lang="en-US" sz="24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A7EB7A4-4920-AD7C-CF9B-00EAADDDF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33" y="3512413"/>
            <a:ext cx="2934984" cy="232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16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églalap 22">
            <a:extLst>
              <a:ext uri="{FF2B5EF4-FFF2-40B4-BE49-F238E27FC236}">
                <a16:creationId xmlns:a16="http://schemas.microsoft.com/office/drawing/2014/main" id="{F35B384D-6CE8-447D-AA0A-31C4A481FF3D}"/>
              </a:ext>
            </a:extLst>
          </p:cNvPr>
          <p:cNvSpPr/>
          <p:nvPr/>
        </p:nvSpPr>
        <p:spPr>
          <a:xfrm rot="1743622">
            <a:off x="-2409145" y="-3333739"/>
            <a:ext cx="9871652" cy="11887181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1" dirty="0">
              <a:solidFill>
                <a:schemeClr val="tx1"/>
              </a:solidFill>
            </a:endParaRPr>
          </a:p>
        </p:txBody>
      </p:sp>
      <p:sp>
        <p:nvSpPr>
          <p:cNvPr id="13" name="Cím 1">
            <a:extLst>
              <a:ext uri="{FF2B5EF4-FFF2-40B4-BE49-F238E27FC236}">
                <a16:creationId xmlns:a16="http://schemas.microsoft.com/office/drawing/2014/main" id="{BBB5B0A1-4778-45FF-9340-931AF86FB3F9}"/>
              </a:ext>
            </a:extLst>
          </p:cNvPr>
          <p:cNvSpPr txBox="1">
            <a:spLocks/>
          </p:cNvSpPr>
          <p:nvPr/>
        </p:nvSpPr>
        <p:spPr>
          <a:xfrm>
            <a:off x="2564371" y="-275053"/>
            <a:ext cx="6858000" cy="1790700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u-HU" sz="4500" dirty="0"/>
          </a:p>
        </p:txBody>
      </p: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3119321C-509C-4994-8973-1B3B892672B8}"/>
              </a:ext>
            </a:extLst>
          </p:cNvPr>
          <p:cNvGrpSpPr/>
          <p:nvPr/>
        </p:nvGrpSpPr>
        <p:grpSpPr>
          <a:xfrm>
            <a:off x="5279669" y="1378858"/>
            <a:ext cx="6912331" cy="4253950"/>
            <a:chOff x="5519699" y="-2589898"/>
            <a:chExt cx="9526080" cy="6013442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D4C822A7-0336-4622-A820-84AD1DA9C97B}"/>
                </a:ext>
              </a:extLst>
            </p:cNvPr>
            <p:cNvSpPr/>
            <p:nvPr/>
          </p:nvSpPr>
          <p:spPr>
            <a:xfrm rot="19668183">
              <a:off x="5656539" y="42206"/>
              <a:ext cx="6996419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 dirty="0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8C8301F2-2A74-4CC3-89E4-64DA61711EA1}"/>
                </a:ext>
              </a:extLst>
            </p:cNvPr>
            <p:cNvSpPr/>
            <p:nvPr/>
          </p:nvSpPr>
          <p:spPr>
            <a:xfrm rot="19668183">
              <a:off x="5519699" y="-2589898"/>
              <a:ext cx="6996418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/>
            </a:p>
          </p:txBody>
        </p:sp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B46CC66A-3580-4187-B6B9-1F95DE692663}"/>
                </a:ext>
              </a:extLst>
            </p:cNvPr>
            <p:cNvSpPr/>
            <p:nvPr/>
          </p:nvSpPr>
          <p:spPr>
            <a:xfrm rot="19668183">
              <a:off x="8049361" y="1272801"/>
              <a:ext cx="6996418" cy="215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351"/>
            </a:p>
          </p:txBody>
        </p:sp>
      </p:grpSp>
      <p:sp>
        <p:nvSpPr>
          <p:cNvPr id="4" name="Szövegdoboz 3"/>
          <p:cNvSpPr txBox="1"/>
          <p:nvPr/>
        </p:nvSpPr>
        <p:spPr>
          <a:xfrm>
            <a:off x="1497000" y="15127"/>
            <a:ext cx="773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Az én részem az oldalon:</a:t>
            </a:r>
            <a:endParaRPr lang="hu-H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371471" y="910712"/>
            <a:ext cx="3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-et én csináltam és annak a  </a:t>
            </a:r>
            <a:r>
              <a:rPr lang="hu-H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részet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 is.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1371472" y="2313427"/>
            <a:ext cx="3674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html-ben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„különleges 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lépések” 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részben 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segítettem a kettő sort felosztani és elhelyezni a benne lévő elemeket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ínuszjel 6"/>
          <p:cNvSpPr/>
          <p:nvPr/>
        </p:nvSpPr>
        <p:spPr>
          <a:xfrm>
            <a:off x="785870" y="1191756"/>
            <a:ext cx="585602" cy="361241"/>
          </a:xfrm>
          <a:prstGeom prst="mathMinu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Mínuszjel 20"/>
          <p:cNvSpPr/>
          <p:nvPr/>
        </p:nvSpPr>
        <p:spPr>
          <a:xfrm>
            <a:off x="785870" y="2732970"/>
            <a:ext cx="585602" cy="361241"/>
          </a:xfrm>
          <a:prstGeom prst="mathMinu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85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21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341</Words>
  <Application>Microsoft Office PowerPoint</Application>
  <PresentationFormat>Szélesvásznú</PresentationFormat>
  <Paragraphs>35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Az én részem az oldalon: </vt:lpstr>
      <vt:lpstr>Nav bar </vt:lpstr>
      <vt:lpstr>Grid system</vt:lpstr>
      <vt:lpstr>CSS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én részem a projektben: javascript</dc:title>
  <dc:creator>Ákos</dc:creator>
  <cp:lastModifiedBy>Ákos</cp:lastModifiedBy>
  <cp:revision>17</cp:revision>
  <dcterms:created xsi:type="dcterms:W3CDTF">2024-10-07T14:53:56Z</dcterms:created>
  <dcterms:modified xsi:type="dcterms:W3CDTF">2024-10-17T17:11:39Z</dcterms:modified>
</cp:coreProperties>
</file>