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/>
    <p:restoredTop sz="94877"/>
  </p:normalViewPr>
  <p:slideViewPr>
    <p:cSldViewPr snapToGrid="0" snapToObjects="1">
      <p:cViewPr varScale="1">
        <p:scale>
          <a:sx n="85" d="100"/>
          <a:sy n="85" d="100"/>
        </p:scale>
        <p:origin x="13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648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109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6164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7236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862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4337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2014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768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909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32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73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09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022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50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15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459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174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9256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  <p:sldLayoutId id="2147484038" r:id="rId12"/>
    <p:sldLayoutId id="2147484039" r:id="rId13"/>
    <p:sldLayoutId id="2147484040" r:id="rId14"/>
    <p:sldLayoutId id="2147484041" r:id="rId15"/>
    <p:sldLayoutId id="2147484042" r:id="rId16"/>
    <p:sldLayoutId id="21474840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23473" y="2598822"/>
            <a:ext cx="8205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 smtClean="0"/>
              <a:t>Create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r>
              <a:rPr kumimoji="1" lang="en-US" altLang="zh-CN" dirty="0" smtClean="0">
                <a:solidFill>
                  <a:srgbClr val="92D050"/>
                </a:solidFill>
              </a:rPr>
              <a:t>library(</a:t>
            </a:r>
            <a:r>
              <a:rPr kumimoji="1" lang="en-US" altLang="zh-CN" dirty="0" err="1" smtClean="0">
                <a:solidFill>
                  <a:srgbClr val="92D050"/>
                </a:solidFill>
              </a:rPr>
              <a:t>rjsonio</a:t>
            </a:r>
            <a:r>
              <a:rPr kumimoji="1" lang="en-US" altLang="zh-CN" dirty="0" smtClean="0">
                <a:solidFill>
                  <a:srgbClr val="92D050"/>
                </a:solidFill>
              </a:rPr>
              <a:t>)</a:t>
            </a:r>
          </a:p>
          <a:p>
            <a:r>
              <a:rPr kumimoji="1" lang="en-US" altLang="zh-CN" dirty="0" err="1" smtClean="0">
                <a:solidFill>
                  <a:srgbClr val="92D050"/>
                </a:solidFill>
              </a:rPr>
              <a:t>Num</a:t>
            </a:r>
            <a:r>
              <a:rPr kumimoji="1" lang="zh-CN" altLang="en-US" dirty="0" smtClean="0">
                <a:solidFill>
                  <a:srgbClr val="92D050"/>
                </a:solidFill>
              </a:rPr>
              <a:t> </a:t>
            </a:r>
            <a:r>
              <a:rPr kumimoji="1" lang="en-US" altLang="zh-CN" dirty="0" smtClean="0">
                <a:solidFill>
                  <a:srgbClr val="92D050"/>
                </a:solidFill>
              </a:rPr>
              <a:t>&lt;-</a:t>
            </a:r>
            <a:r>
              <a:rPr kumimoji="1" lang="zh-CN" altLang="en-US" dirty="0" smtClean="0">
                <a:solidFill>
                  <a:srgbClr val="92D050"/>
                </a:solidFill>
              </a:rPr>
              <a:t> </a:t>
            </a:r>
            <a:r>
              <a:rPr kumimoji="1" lang="en-US" altLang="zh-CN" dirty="0" smtClean="0">
                <a:solidFill>
                  <a:srgbClr val="92D050"/>
                </a:solidFill>
              </a:rPr>
              <a:t>[1:5]</a:t>
            </a:r>
          </a:p>
          <a:p>
            <a:r>
              <a:rPr kumimoji="1" lang="en-US" altLang="zh-CN" dirty="0" smtClean="0">
                <a:solidFill>
                  <a:srgbClr val="92D050"/>
                </a:solidFill>
              </a:rPr>
              <a:t>Name</a:t>
            </a:r>
            <a:r>
              <a:rPr kumimoji="1" lang="zh-CN" altLang="en-US" dirty="0" smtClean="0">
                <a:solidFill>
                  <a:srgbClr val="92D050"/>
                </a:solidFill>
              </a:rPr>
              <a:t> </a:t>
            </a:r>
            <a:r>
              <a:rPr kumimoji="1" lang="en-US" altLang="zh-CN" dirty="0" smtClean="0">
                <a:solidFill>
                  <a:srgbClr val="92D050"/>
                </a:solidFill>
              </a:rPr>
              <a:t>&lt;-</a:t>
            </a:r>
            <a:r>
              <a:rPr kumimoji="1" lang="zh-CN" altLang="en-US" dirty="0" smtClean="0">
                <a:solidFill>
                  <a:srgbClr val="92D050"/>
                </a:solidFill>
              </a:rPr>
              <a:t> </a:t>
            </a:r>
            <a:r>
              <a:rPr kumimoji="1" lang="en-US" altLang="zh-CN" dirty="0" smtClean="0">
                <a:solidFill>
                  <a:srgbClr val="92D050"/>
                </a:solidFill>
              </a:rPr>
              <a:t>c</a:t>
            </a:r>
            <a:r>
              <a:rPr kumimoji="1" lang="en-US" altLang="zh-CN" dirty="0" smtClean="0">
                <a:solidFill>
                  <a:srgbClr val="92D050"/>
                </a:solidFill>
              </a:rPr>
              <a:t>(“Jack”,</a:t>
            </a:r>
            <a:r>
              <a:rPr kumimoji="1" lang="zh-CN" altLang="en-US" dirty="0" smtClean="0">
                <a:solidFill>
                  <a:srgbClr val="92D050"/>
                </a:solidFill>
              </a:rPr>
              <a:t> </a:t>
            </a:r>
            <a:r>
              <a:rPr kumimoji="1" lang="en-US" altLang="zh-CN" dirty="0" smtClean="0">
                <a:solidFill>
                  <a:srgbClr val="92D050"/>
                </a:solidFill>
              </a:rPr>
              <a:t>”Bob”,</a:t>
            </a:r>
            <a:r>
              <a:rPr kumimoji="1" lang="zh-CN" altLang="en-US" dirty="0" smtClean="0">
                <a:solidFill>
                  <a:srgbClr val="92D050"/>
                </a:solidFill>
              </a:rPr>
              <a:t> </a:t>
            </a:r>
            <a:r>
              <a:rPr kumimoji="1" lang="en-US" altLang="zh-CN" dirty="0" smtClean="0">
                <a:solidFill>
                  <a:srgbClr val="92D050"/>
                </a:solidFill>
              </a:rPr>
              <a:t>”</a:t>
            </a:r>
            <a:r>
              <a:rPr kumimoji="1" lang="en-US" altLang="zh-CN" dirty="0" err="1" smtClean="0">
                <a:solidFill>
                  <a:srgbClr val="92D050"/>
                </a:solidFill>
              </a:rPr>
              <a:t>Jobbs</a:t>
            </a:r>
            <a:r>
              <a:rPr kumimoji="1" lang="en-US" altLang="zh-CN" dirty="0" smtClean="0">
                <a:solidFill>
                  <a:srgbClr val="92D050"/>
                </a:solidFill>
              </a:rPr>
              <a:t>”,</a:t>
            </a:r>
            <a:r>
              <a:rPr kumimoji="1" lang="zh-CN" altLang="en-US" dirty="0" smtClean="0">
                <a:solidFill>
                  <a:srgbClr val="92D050"/>
                </a:solidFill>
              </a:rPr>
              <a:t> </a:t>
            </a:r>
            <a:r>
              <a:rPr kumimoji="1" lang="en-US" altLang="zh-CN" dirty="0" smtClean="0">
                <a:solidFill>
                  <a:srgbClr val="92D050"/>
                </a:solidFill>
              </a:rPr>
              <a:t>“Dell”,</a:t>
            </a:r>
            <a:r>
              <a:rPr kumimoji="1" lang="zh-CN" altLang="en-US" dirty="0" smtClean="0">
                <a:solidFill>
                  <a:srgbClr val="92D050"/>
                </a:solidFill>
              </a:rPr>
              <a:t> </a:t>
            </a:r>
            <a:r>
              <a:rPr kumimoji="1" lang="en-US" altLang="zh-CN" dirty="0" smtClean="0">
                <a:solidFill>
                  <a:srgbClr val="92D050"/>
                </a:solidFill>
              </a:rPr>
              <a:t>“apple”)</a:t>
            </a:r>
            <a:endParaRPr kumimoji="1" lang="en-US" altLang="zh-CN" dirty="0" smtClean="0">
              <a:solidFill>
                <a:srgbClr val="92D050"/>
              </a:solidFill>
            </a:endParaRPr>
          </a:p>
          <a:p>
            <a:r>
              <a:rPr kumimoji="1" lang="en-US" altLang="zh-CN" dirty="0">
                <a:solidFill>
                  <a:srgbClr val="92D050"/>
                </a:solidFill>
              </a:rPr>
              <a:t>d</a:t>
            </a:r>
            <a:r>
              <a:rPr kumimoji="1" lang="en-US" altLang="zh-CN" dirty="0" smtClean="0">
                <a:solidFill>
                  <a:srgbClr val="92D050"/>
                </a:solidFill>
              </a:rPr>
              <a:t>ata</a:t>
            </a:r>
            <a:r>
              <a:rPr kumimoji="1" lang="zh-CN" altLang="en-US" dirty="0" smtClean="0">
                <a:solidFill>
                  <a:srgbClr val="92D050"/>
                </a:solidFill>
              </a:rPr>
              <a:t> </a:t>
            </a:r>
            <a:r>
              <a:rPr kumimoji="1" lang="en-US" altLang="zh-CN" dirty="0" smtClean="0">
                <a:solidFill>
                  <a:srgbClr val="92D050"/>
                </a:solidFill>
              </a:rPr>
              <a:t>&lt;-</a:t>
            </a:r>
            <a:r>
              <a:rPr kumimoji="1" lang="zh-CN" altLang="en-US" dirty="0" smtClean="0">
                <a:solidFill>
                  <a:srgbClr val="92D050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92D050"/>
                </a:solidFill>
              </a:rPr>
              <a:t>as.matrix</a:t>
            </a:r>
            <a:r>
              <a:rPr kumimoji="1" lang="en-US" altLang="zh-CN" dirty="0" smtClean="0">
                <a:solidFill>
                  <a:srgbClr val="92D050"/>
                </a:solidFill>
              </a:rPr>
              <a:t>(</a:t>
            </a:r>
            <a:r>
              <a:rPr kumimoji="1" lang="en-US" altLang="zh-CN" dirty="0" err="1" smtClean="0">
                <a:solidFill>
                  <a:srgbClr val="92D050"/>
                </a:solidFill>
              </a:rPr>
              <a:t>data.frame</a:t>
            </a:r>
            <a:r>
              <a:rPr kumimoji="1" lang="en-US" altLang="zh-CN" dirty="0" smtClean="0">
                <a:solidFill>
                  <a:srgbClr val="92D050"/>
                </a:solidFill>
              </a:rPr>
              <a:t>(</a:t>
            </a:r>
            <a:r>
              <a:rPr kumimoji="1" lang="en-US" altLang="zh-CN" dirty="0" err="1" smtClean="0">
                <a:solidFill>
                  <a:srgbClr val="92D050"/>
                </a:solidFill>
              </a:rPr>
              <a:t>Num,Name</a:t>
            </a:r>
            <a:r>
              <a:rPr kumimoji="1" lang="en-US" altLang="zh-CN" dirty="0" smtClean="0">
                <a:solidFill>
                  <a:srgbClr val="92D050"/>
                </a:solidFill>
              </a:rPr>
              <a:t>))</a:t>
            </a:r>
          </a:p>
          <a:p>
            <a:r>
              <a:rPr kumimoji="1" lang="en-US" altLang="zh-CN" dirty="0" smtClean="0">
                <a:solidFill>
                  <a:srgbClr val="92D050"/>
                </a:solidFill>
              </a:rPr>
              <a:t>cat(</a:t>
            </a:r>
            <a:r>
              <a:rPr kumimoji="1" lang="en-US" altLang="zh-CN" dirty="0" err="1" smtClean="0">
                <a:solidFill>
                  <a:srgbClr val="92D050"/>
                </a:solidFill>
              </a:rPr>
              <a:t>toJSON</a:t>
            </a:r>
            <a:r>
              <a:rPr kumimoji="1" lang="en-US" altLang="zh-CN" dirty="0" smtClean="0">
                <a:solidFill>
                  <a:srgbClr val="92D050"/>
                </a:solidFill>
              </a:rPr>
              <a:t>(data))</a:t>
            </a:r>
          </a:p>
          <a:p>
            <a:endParaRPr lang="en-US" altLang="zh-CN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167063" y="712357"/>
            <a:ext cx="9887789" cy="12310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977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57300" y="1017270"/>
            <a:ext cx="85267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>
                <a:solidFill>
                  <a:srgbClr val="92D050"/>
                </a:solidFill>
              </a:rPr>
              <a:t>library("</a:t>
            </a:r>
            <a:r>
              <a:rPr kumimoji="1" lang="en-US" altLang="zh-CN" dirty="0" err="1" smtClean="0">
                <a:solidFill>
                  <a:srgbClr val="92D050"/>
                </a:solidFill>
              </a:rPr>
              <a:t>rjson</a:t>
            </a:r>
            <a:r>
              <a:rPr kumimoji="1" lang="en-US" altLang="zh-CN" dirty="0" smtClean="0">
                <a:solidFill>
                  <a:srgbClr val="92D050"/>
                </a:solidFill>
              </a:rPr>
              <a:t>")</a:t>
            </a:r>
          </a:p>
          <a:p>
            <a:r>
              <a:rPr kumimoji="1" lang="en-US" altLang="zh-CN" dirty="0" err="1" smtClean="0">
                <a:solidFill>
                  <a:srgbClr val="92D050"/>
                </a:solidFill>
              </a:rPr>
              <a:t>json_data</a:t>
            </a:r>
            <a:r>
              <a:rPr kumimoji="1" lang="en-US" altLang="zh-CN" dirty="0" smtClean="0">
                <a:solidFill>
                  <a:srgbClr val="92D050"/>
                </a:solidFill>
              </a:rPr>
              <a:t> = </a:t>
            </a:r>
            <a:r>
              <a:rPr kumimoji="1" lang="en-US" altLang="zh-CN" dirty="0" err="1" smtClean="0">
                <a:solidFill>
                  <a:srgbClr val="92D050"/>
                </a:solidFill>
              </a:rPr>
              <a:t>fromJSON</a:t>
            </a:r>
            <a:r>
              <a:rPr kumimoji="1" lang="en-US" altLang="zh-CN" dirty="0" smtClean="0">
                <a:solidFill>
                  <a:srgbClr val="92D050"/>
                </a:solidFill>
              </a:rPr>
              <a:t>(file=data)</a:t>
            </a:r>
          </a:p>
          <a:p>
            <a:endParaRPr kumimoji="1" lang="en-US" altLang="zh-CN" dirty="0">
              <a:solidFill>
                <a:srgbClr val="92D050"/>
              </a:solidFill>
            </a:endParaRPr>
          </a:p>
          <a:p>
            <a:endParaRPr kumimoji="1" lang="en-US" altLang="zh-CN" dirty="0" smtClean="0">
              <a:solidFill>
                <a:srgbClr val="92D050"/>
              </a:solidFill>
            </a:endParaRPr>
          </a:p>
          <a:p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fromJSON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3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66</Words>
  <Application>Microsoft Macintosh PowerPoint</Application>
  <PresentationFormat>宽屏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Wingdings 3</vt:lpstr>
      <vt:lpstr>宋体</vt:lpstr>
      <vt:lpstr>离子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data</dc:title>
  <dc:creator>Ran Cheng</dc:creator>
  <cp:lastModifiedBy>384968946@qq.com</cp:lastModifiedBy>
  <cp:revision>9</cp:revision>
  <dcterms:created xsi:type="dcterms:W3CDTF">2017-10-18T00:05:19Z</dcterms:created>
  <dcterms:modified xsi:type="dcterms:W3CDTF">2017-10-19T01:22:24Z</dcterms:modified>
</cp:coreProperties>
</file>