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87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4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6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23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6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3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014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6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9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1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7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25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3473" y="2598822"/>
            <a:ext cx="8205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library(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rjsonio</a:t>
            </a:r>
            <a:r>
              <a:rPr kumimoji="1" lang="en-US" altLang="zh-CN" dirty="0" smtClean="0">
                <a:solidFill>
                  <a:srgbClr val="92D050"/>
                </a:solidFill>
              </a:rPr>
              <a:t>)</a:t>
            </a: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Num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[1:5]</a:t>
            </a:r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Name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c(“a”,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”b”,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”c”,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“d”,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“e”)</a:t>
            </a:r>
          </a:p>
          <a:p>
            <a:r>
              <a:rPr kumimoji="1" lang="en-US" altLang="zh-CN" dirty="0">
                <a:solidFill>
                  <a:srgbClr val="92D050"/>
                </a:solidFill>
              </a:rPr>
              <a:t>d</a:t>
            </a:r>
            <a:r>
              <a:rPr kumimoji="1" lang="en-US" altLang="zh-CN" dirty="0" smtClean="0">
                <a:solidFill>
                  <a:srgbClr val="92D050"/>
                </a:solidFill>
              </a:rPr>
              <a:t>ata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as.matrix</a:t>
            </a:r>
            <a:r>
              <a:rPr kumimoji="1" lang="en-US" altLang="zh-CN" dirty="0" smtClean="0">
                <a:solidFill>
                  <a:srgbClr val="92D05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data.frame</a:t>
            </a:r>
            <a:r>
              <a:rPr kumimoji="1" lang="en-US" altLang="zh-CN" dirty="0" smtClean="0">
                <a:solidFill>
                  <a:srgbClr val="92D05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Num,Name</a:t>
            </a:r>
            <a:r>
              <a:rPr kumimoji="1" lang="en-US" altLang="zh-CN" dirty="0" smtClean="0">
                <a:solidFill>
                  <a:srgbClr val="92D050"/>
                </a:solidFill>
              </a:rPr>
              <a:t>))</a:t>
            </a:r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cat(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toJSON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(data))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key-value</a:t>
            </a:r>
            <a:r>
              <a:rPr lang="en-US" altLang="zh-CN" dirty="0"/>
              <a:t> 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list.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67063" y="712357"/>
            <a:ext cx="9887789" cy="1231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0" y="1017270"/>
            <a:ext cx="8526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library("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rjson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")</a:t>
            </a: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json_data</a:t>
            </a:r>
            <a:r>
              <a:rPr kumimoji="1" lang="en-US" altLang="zh-CN" dirty="0" smtClean="0">
                <a:solidFill>
                  <a:srgbClr val="92D050"/>
                </a:solidFill>
              </a:rPr>
              <a:t> = 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fromJSON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(file=data)</a:t>
            </a:r>
          </a:p>
          <a:p>
            <a:endParaRPr kumimoji="1" lang="en-US" altLang="zh-CN" dirty="0">
              <a:solidFill>
                <a:srgbClr val="92D050"/>
              </a:solidFill>
            </a:endParaRPr>
          </a:p>
          <a:p>
            <a:endParaRPr kumimoji="1" lang="en-US" altLang="zh-CN" dirty="0" smtClean="0">
              <a:solidFill>
                <a:srgbClr val="92D050"/>
              </a:solidFill>
            </a:endParaRP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fromJSON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73</Words>
  <Application>Microsoft Macintosh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 3</vt:lpstr>
      <vt:lpstr>宋体</vt:lpstr>
      <vt:lpstr>离子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data</dc:title>
  <dc:creator>Ran Cheng</dc:creator>
  <cp:lastModifiedBy>384968946@qq.com</cp:lastModifiedBy>
  <cp:revision>8</cp:revision>
  <dcterms:created xsi:type="dcterms:W3CDTF">2017-10-18T00:05:19Z</dcterms:created>
  <dcterms:modified xsi:type="dcterms:W3CDTF">2017-10-18T23:17:46Z</dcterms:modified>
</cp:coreProperties>
</file>