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4000"/>
              <a:t>NLP project:</a:t>
            </a:r>
            <a:r>
              <a:rPr lang="zh-CN" altLang="zh-CN" sz="4000"/>
              <a:t>中文拼音输入法</a:t>
            </a:r>
            <a:br>
              <a:rPr lang="zh-CN" altLang="zh-CN" sz="4000"/>
            </a:br>
            <a:endParaRPr lang="zh-CN" altLang="zh-CN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小组成员：尹良良 胡求 李崇杰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输入法主要功能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拼音到汉字的转换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基于统计概率选择候选输出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实现实时输入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输入法逻辑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325245" y="2073275"/>
            <a:ext cx="1732280" cy="13398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charset="0"/>
                <a:ea typeface="微软雅黑" charset="0"/>
              </a:rPr>
              <a:t>前端输入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223260" y="249999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370705" y="2072640"/>
            <a:ext cx="1576070" cy="1425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后台获取输入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6137910" y="2450465"/>
            <a:ext cx="1102995" cy="535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312660" y="2158365"/>
            <a:ext cx="1732280" cy="13398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charset="0"/>
                <a:ea typeface="微软雅黑" charset="0"/>
              </a:rPr>
              <a:t>拼音串分割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  <p:sp>
        <p:nvSpPr>
          <p:cNvPr id="10" name="右弧形箭头 9"/>
          <p:cNvSpPr/>
          <p:nvPr/>
        </p:nvSpPr>
        <p:spPr>
          <a:xfrm>
            <a:off x="9175750" y="2985770"/>
            <a:ext cx="590550" cy="13271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443470" y="3818255"/>
            <a:ext cx="1732280" cy="13398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charset="0"/>
                <a:ea typeface="微软雅黑" charset="0"/>
              </a:rPr>
              <a:t>拼音列表转汉字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6199505" y="4244975"/>
            <a:ext cx="979170" cy="485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370705" y="3818255"/>
            <a:ext cx="1576070" cy="1425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存储汉字结果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3223260" y="4288155"/>
            <a:ext cx="979170" cy="485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325245" y="3903980"/>
            <a:ext cx="1732280" cy="13398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charset="0"/>
                <a:ea typeface="微软雅黑" charset="0"/>
              </a:rPr>
              <a:t>前端输出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latin typeface="微软雅黑" charset="0"/>
                <a:ea typeface="微软雅黑" charset="0"/>
              </a:rPr>
              <a:t>前端输入</a:t>
            </a:r>
            <a:endParaRPr lang="zh-CN" altLang="en-US" sz="3200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 sz="3200">
              <a:latin typeface="微软雅黑" charset="0"/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0740" y="1306830"/>
            <a:ext cx="6743700" cy="4765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拼音串分割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模式匹配方法</a:t>
            </a:r>
            <a:endParaRPr lang="zh-CN" altLang="en-US"/>
          </a:p>
          <a:p>
            <a:r>
              <a:rPr lang="zh-CN" altLang="en-US"/>
              <a:t>将拼音规则存储在字典中</a:t>
            </a:r>
            <a:endParaRPr lang="zh-CN" altLang="en-US"/>
          </a:p>
          <a:p>
            <a:r>
              <a:rPr lang="zh-CN" altLang="en-US"/>
              <a:t>基于</a:t>
            </a:r>
            <a:r>
              <a:rPr lang="en-US" altLang="zh-CN"/>
              <a:t>DFS</a:t>
            </a:r>
            <a:r>
              <a:rPr lang="zh-CN" altLang="en-US"/>
              <a:t>回溯法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400"/>
              <a:t>优点：可将所有候选分割结果输出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缺点：检测错误比较复杂</a:t>
            </a:r>
            <a:endParaRPr lang="zh-CN" altLang="en-US" sz="2400"/>
          </a:p>
          <a:p>
            <a:r>
              <a:rPr lang="zh-CN" altLang="en-US"/>
              <a:t>基于最大匹配串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 sz="2400"/>
              <a:t>优点：检测错误比较简单</a:t>
            </a:r>
            <a:endParaRPr lang="zh-CN" altLang="en-US" sz="2400"/>
          </a:p>
          <a:p>
            <a:pPr marL="914400" lvl="2" indent="0">
              <a:buNone/>
            </a:pPr>
            <a:r>
              <a:rPr lang="zh-CN" altLang="en-US" sz="2400"/>
              <a:t>缺点：只能输出一种结果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latin typeface="宋体" charset="0"/>
                <a:ea typeface="宋体" charset="0"/>
              </a:rPr>
              <a:t>拼音列表转汉字</a:t>
            </a:r>
            <a:endParaRPr lang="zh-CN" altLang="en-US" sz="400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HMM</a:t>
            </a:r>
            <a:r>
              <a:rPr lang="zh-CN" altLang="en-US"/>
              <a:t>隐马尔科夫模型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隐含状态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：输出的汉字序列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可观测状态</a:t>
            </a:r>
            <a:r>
              <a:rPr lang="en-US" altLang="zh-CN">
                <a:sym typeface="+mn-ea"/>
              </a:rPr>
              <a:t>o</a:t>
            </a:r>
            <a:r>
              <a:rPr lang="zh-CN" altLang="en-US">
                <a:sym typeface="+mn-ea"/>
              </a:rPr>
              <a:t>：输入的拼音序列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初始状态概率矩阵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隐含状态转移概率矩阵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观测状态发射概率矩阵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维特比算法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寻找最可能的隐藏状态序列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819900" y="2162810"/>
            <a:ext cx="2134235" cy="2532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三个矩阵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由词典和搜狗语料统计得出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优化步骤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将近期输入的搜索结果存入</a:t>
            </a:r>
            <a:r>
              <a:rPr lang="en-US" altLang="zh-CN"/>
              <a:t>cache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将维比特算法的状态转换路径存入</a:t>
            </a:r>
            <a:r>
              <a:rPr lang="en-US" altLang="zh-CN"/>
              <a:t>memory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marL="0" indent="0" algn="ctr">
              <a:buNone/>
            </a:pPr>
            <a:endParaRPr lang="zh-CN" altLang="en-US" sz="4800"/>
          </a:p>
          <a:p>
            <a:pPr marL="0" indent="0" algn="ctr">
              <a:buNone/>
            </a:pPr>
            <a:r>
              <a:rPr lang="zh-CN" altLang="en-US" sz="66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谢谢！</a:t>
            </a:r>
            <a:endParaRPr lang="zh-CN" altLang="en-US" sz="66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WPS 演示</Application>
  <PresentationFormat>宽屏</PresentationFormat>
  <Paragraphs>68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NLP project:中文拼音输入法 </vt:lpstr>
      <vt:lpstr>输入法主要功能</vt:lpstr>
      <vt:lpstr>输入法逻辑</vt:lpstr>
      <vt:lpstr>前端输入</vt:lpstr>
      <vt:lpstr>拼音串分割</vt:lpstr>
      <vt:lpstr>拼音列表转汉字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innkp</dc:creator>
  <cp:lastModifiedBy>innkp</cp:lastModifiedBy>
  <cp:revision>4</cp:revision>
  <dcterms:created xsi:type="dcterms:W3CDTF">2016-11-14T18:32:00Z</dcterms:created>
  <dcterms:modified xsi:type="dcterms:W3CDTF">2016-11-15T07:32:10Z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