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/>
    <p:restoredTop sz="95946"/>
  </p:normalViewPr>
  <p:slideViewPr>
    <p:cSldViewPr snapToGrid="0" snapToObjects="1">
      <p:cViewPr>
        <p:scale>
          <a:sx n="110" d="100"/>
          <a:sy n="110" d="100"/>
        </p:scale>
        <p:origin x="448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2783-D2D5-D846-9953-5491FFEA053C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D2F14-B203-D442-B11E-D2FD1A323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2F14-B203-D442-B11E-D2FD1A3238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83427-82A2-5F4B-B408-AEDC119D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74BDF3-B86C-D744-9CC2-2183E590B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61F9-FCF6-394B-AE15-B9BC25A5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94BE5-795C-7947-9092-298E1695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2C1A2-D324-3940-8D44-A5BFD39C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FCEC7-E012-8F45-A40F-1E007C9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81F319-45EB-F844-8585-A4AEAD21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A41AB-59B8-BA45-8C2B-D6958232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75F13-CDD8-9641-9AE2-DD2EB5F1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161EA-E3C0-CF4F-95A4-48B35FE9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1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C00288-7139-E145-BF55-8947B74EF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13D1D6-0E83-904B-AA2E-E30A6A58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50E57-FF25-BE4C-BE8C-05DA88F4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C6ACF-6142-714A-90D9-CF56BE47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1F0FF-048F-614B-B0BA-5BCD1400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7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553-D9B7-8248-8797-528B6AA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51A47-09CD-674F-B7CB-4D5ABDAF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69088-643B-664D-ABA1-75AED73D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426F0-90F2-B241-8108-72B7123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BFD50-25CC-BF42-89E9-486D03C6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91365-4636-8B40-9847-0A83A794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58248-C413-C848-85AC-6706F957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261000-A9D6-F649-BF5C-CA83BC30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AAF9E-FE66-BD41-B7C9-7620C90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C49AF-CCCC-5B4F-8090-A8922155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0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64DFD-06B4-0341-9BF0-66524358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7E792F-BF1F-7746-A287-1C2EF0E8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F257A1-89E9-2F45-92A5-B9FFA861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D43CD-1901-D84F-B10C-CD7AAEAC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32786-FE12-CC4A-8CEF-613B1955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BE671-29AE-1E49-9926-5AC923BB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4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F27A-3E25-014E-BC17-F7055860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7A215F-2D5E-D744-85D6-BB5211BC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B091BF-8B10-DE40-A6EB-99AAA0720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8FC19D-D92F-9D47-A9EF-AE1E37998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EE2F8C-BEAB-634B-ADE0-D1FFDA2B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50156E-6034-CA4C-8C56-FDECFDC8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3AB2E2-E1BC-CF48-B889-7A41A52F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6D05B0-4965-F447-B024-B0B5CE2E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4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5B52E-28B5-CB47-A9B7-ECE97651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545EC5-CF6E-0C48-B70F-783D841F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618DB-E7EF-8D41-A205-9F340169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D7EFA6-1BC4-384F-A8B0-EB35EAFF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6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BE1D7A-3457-AA44-ADD1-9E2B40E2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172151-A342-6D40-80B4-E5BE4B6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F9DC3-7608-364C-A630-852E2CEC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4E7E2-C502-794B-AAF0-99337754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AC1F27-9122-9C4E-BAAE-D7131ADF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EE1565-65F6-704B-8FE0-92D1D1DD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28106-6EC2-6548-85ED-A28489D1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BA55F-8FA2-0845-826E-475DFEDE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44EE75-A82A-F249-BA80-B82795E7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5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BCB64-7809-D74A-85F0-DC11DD35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E7741-5553-CF46-891A-6C3A199D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58C906-C485-7644-9A41-BBC7C4F55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F476AE-D9DC-FC4C-A47A-BB1BED2C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87DA21-9ADF-5848-84BA-39DCF73F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DC14DE-1B6C-DB40-ADF4-9E8F3F8A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7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438FB9-490A-0B45-B24F-61ADF44B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505A14-7045-2248-BB58-90D9606D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D2AAE-B79F-9740-8814-3C1A38E76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A3BE-0450-0042-8C33-3260B41DE8F5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00BCC-6937-C44A-9DC8-051684D3E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981C9-3C21-1C47-B284-A8D9D272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9ECB-CF3A-C84A-A8BD-398D168541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028A89F-9373-874B-BEF1-C24AEC5D1FAA}"/>
              </a:ext>
            </a:extLst>
          </p:cNvPr>
          <p:cNvSpPr/>
          <p:nvPr/>
        </p:nvSpPr>
        <p:spPr>
          <a:xfrm>
            <a:off x="2485292" y="2309447"/>
            <a:ext cx="223910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 of church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F1C231E-FB42-4147-AB53-7A8BBF9E9B67}"/>
              </a:ext>
            </a:extLst>
          </p:cNvPr>
          <p:cNvSpPr/>
          <p:nvPr/>
        </p:nvSpPr>
        <p:spPr>
          <a:xfrm>
            <a:off x="6096000" y="2309447"/>
            <a:ext cx="223910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 of crime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36E832F-6D68-554A-A1FF-CBA3E005CEB4}"/>
              </a:ext>
            </a:extLst>
          </p:cNvPr>
          <p:cNvSpPr/>
          <p:nvPr/>
        </p:nvSpPr>
        <p:spPr>
          <a:xfrm>
            <a:off x="4267200" y="633047"/>
            <a:ext cx="2239108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population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CCB3F3C-B9DA-E240-A5D4-B2D773BD181B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3604846" y="1413536"/>
            <a:ext cx="990264" cy="895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0ED740C-B711-4940-8035-4C83866DDA97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6178398" y="1413536"/>
            <a:ext cx="1037156" cy="895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B7A516-E501-5E49-95AC-67EDFCE839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724400" y="2766647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8A1BC5-2579-2949-A832-6A41A443EF35}"/>
              </a:ext>
            </a:extLst>
          </p:cNvPr>
          <p:cNvSpPr txBox="1"/>
          <p:nvPr/>
        </p:nvSpPr>
        <p:spPr>
          <a:xfrm>
            <a:off x="2860705" y="155562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correlation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695469-58D3-C142-8245-4BCD2A3B0773}"/>
              </a:ext>
            </a:extLst>
          </p:cNvPr>
          <p:cNvSpPr txBox="1"/>
          <p:nvPr/>
        </p:nvSpPr>
        <p:spPr>
          <a:xfrm>
            <a:off x="6700863" y="155562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correlation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073594-9ACE-524D-8AF4-43A4868B1BBD}"/>
              </a:ext>
            </a:extLst>
          </p:cNvPr>
          <p:cNvSpPr txBox="1"/>
          <p:nvPr/>
        </p:nvSpPr>
        <p:spPr>
          <a:xfrm>
            <a:off x="4810516" y="2931459"/>
            <a:ext cx="119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(</a:t>
            </a:r>
            <a:r>
              <a:rPr kumimoji="1" lang="en-US" altLang="ja-JP" sz="1600" dirty="0"/>
              <a:t>indirect)</a:t>
            </a:r>
          </a:p>
          <a:p>
            <a:pPr algn="ctr"/>
            <a:r>
              <a:rPr kumimoji="1" lang="en-US" altLang="ja-JP" sz="1600" dirty="0"/>
              <a:t>correlation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618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6E8A39E4-E676-CC49-9F37-624F4FA0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572"/>
            <a:ext cx="12192000" cy="2758116"/>
          </a:xfrm>
          <a:prstGeom prst="rect">
            <a:avLst/>
          </a:prstGeom>
        </p:spPr>
      </p:pic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9D72A16-4FB8-1240-8008-7DFA6D34B649}"/>
              </a:ext>
            </a:extLst>
          </p:cNvPr>
          <p:cNvSpPr/>
          <p:nvPr/>
        </p:nvSpPr>
        <p:spPr>
          <a:xfrm rot="5400000">
            <a:off x="1461238" y="1211624"/>
            <a:ext cx="159495" cy="118443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61B46AB2-75CB-1B43-B0C1-2BBE7CCB75D1}"/>
              </a:ext>
            </a:extLst>
          </p:cNvPr>
          <p:cNvSpPr/>
          <p:nvPr/>
        </p:nvSpPr>
        <p:spPr>
          <a:xfrm rot="5400000">
            <a:off x="2040731" y="1416779"/>
            <a:ext cx="172817" cy="118443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92293E87-B5ED-DB43-8E39-98D061E98F17}"/>
              </a:ext>
            </a:extLst>
          </p:cNvPr>
          <p:cNvSpPr/>
          <p:nvPr/>
        </p:nvSpPr>
        <p:spPr>
          <a:xfrm rot="5400000">
            <a:off x="2619504" y="1634775"/>
            <a:ext cx="211815" cy="1184422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6349D83D-AEFE-EE46-A1DD-E3B1AC383C1E}"/>
              </a:ext>
            </a:extLst>
          </p:cNvPr>
          <p:cNvSpPr/>
          <p:nvPr/>
        </p:nvSpPr>
        <p:spPr>
          <a:xfrm rot="5400000">
            <a:off x="10936497" y="2239179"/>
            <a:ext cx="194635" cy="1192549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627B6D-6821-4E46-BBF3-B0CDE0B1781B}"/>
              </a:ext>
            </a:extLst>
          </p:cNvPr>
          <p:cNvSpPr txBox="1"/>
          <p:nvPr/>
        </p:nvSpPr>
        <p:spPr>
          <a:xfrm>
            <a:off x="6850613" y="26623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…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8B8CEA-E316-304F-934C-90CFB53B8721}"/>
              </a:ext>
            </a:extLst>
          </p:cNvPr>
          <p:cNvSpPr txBox="1"/>
          <p:nvPr/>
        </p:nvSpPr>
        <p:spPr>
          <a:xfrm>
            <a:off x="1382034" y="85841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Time</a:t>
            </a:r>
            <a:r>
              <a:rPr lang="ja-JP" altLang="en-US" sz="120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window 1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2013.Q1 – 201</a:t>
            </a:r>
            <a:r>
              <a:rPr lang="en-US" altLang="ja-JP" sz="1200" dirty="0">
                <a:solidFill>
                  <a:srgbClr val="FF0000"/>
                </a:solidFill>
              </a:rPr>
              <a:t>3.Q2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5CF6F7-DF5C-294A-A51B-ADA8845B613E}"/>
              </a:ext>
            </a:extLst>
          </p:cNvPr>
          <p:cNvSpPr txBox="1"/>
          <p:nvPr/>
        </p:nvSpPr>
        <p:spPr>
          <a:xfrm>
            <a:off x="2884368" y="85841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Time</a:t>
            </a:r>
            <a:r>
              <a:rPr lang="ja-JP" altLang="en-US" sz="120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window 2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2013.Q3 – 2013</a:t>
            </a:r>
            <a:r>
              <a:rPr lang="en-US" altLang="ja-JP" sz="1200" dirty="0">
                <a:solidFill>
                  <a:srgbClr val="FF0000"/>
                </a:solidFill>
              </a:rPr>
              <a:t>.Q4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6969E0-B540-3145-8296-D153A5C440E9}"/>
              </a:ext>
            </a:extLst>
          </p:cNvPr>
          <p:cNvSpPr txBox="1"/>
          <p:nvPr/>
        </p:nvSpPr>
        <p:spPr>
          <a:xfrm>
            <a:off x="4502061" y="85841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Time</a:t>
            </a:r>
            <a:r>
              <a:rPr lang="ja-JP" altLang="en-US" sz="120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window 3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2014.Q1 – 2014</a:t>
            </a:r>
            <a:r>
              <a:rPr lang="en-US" altLang="ja-JP" sz="1200" dirty="0">
                <a:solidFill>
                  <a:srgbClr val="FF0000"/>
                </a:solidFill>
              </a:rPr>
              <a:t>.Q2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2A5F9F-754A-2E41-BDB7-71F20E8C5D12}"/>
              </a:ext>
            </a:extLst>
          </p:cNvPr>
          <p:cNvSpPr txBox="1"/>
          <p:nvPr/>
        </p:nvSpPr>
        <p:spPr>
          <a:xfrm>
            <a:off x="10282647" y="858413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Time</a:t>
            </a:r>
            <a:r>
              <a:rPr lang="ja-JP" altLang="en-US" sz="120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window N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2016.Q3 – 2017</a:t>
            </a:r>
            <a:r>
              <a:rPr lang="en-US" altLang="ja-JP" sz="1200" dirty="0">
                <a:solidFill>
                  <a:srgbClr val="FF0000"/>
                </a:solidFill>
              </a:rPr>
              <a:t>.Q2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BFE9706-4156-0448-A025-E9397AD62ADE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flipH="1">
            <a:off x="1540986" y="1320079"/>
            <a:ext cx="592215" cy="404013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9D10E3-9143-0843-A081-76F2A929B69E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flipH="1">
            <a:off x="2127140" y="1320079"/>
            <a:ext cx="1508395" cy="602507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3D36950-F7D4-E840-9F78-F7257257ED2F}"/>
              </a:ext>
            </a:extLst>
          </p:cNvPr>
          <p:cNvCxnSpPr>
            <a:cxnSpLocks/>
            <a:stCxn id="14" idx="2"/>
            <a:endCxn id="7" idx="1"/>
          </p:cNvCxnSpPr>
          <p:nvPr/>
        </p:nvCxnSpPr>
        <p:spPr>
          <a:xfrm flipH="1">
            <a:off x="2725412" y="1320079"/>
            <a:ext cx="2527816" cy="801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E56C7E7-13AF-D141-A14F-BB274DF058C2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>
            <a:off x="11033814" y="1320078"/>
            <a:ext cx="0" cy="141805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グラフ&#10;&#10;自動的に生成された説明">
            <a:extLst>
              <a:ext uri="{FF2B5EF4-FFF2-40B4-BE49-F238E27FC236}">
                <a16:creationId xmlns:a16="http://schemas.microsoft.com/office/drawing/2014/main" id="{2B10F773-F6EE-9C46-B209-2251F28E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25" y="4739318"/>
            <a:ext cx="10657075" cy="2136542"/>
          </a:xfrm>
          <a:prstGeom prst="rect">
            <a:avLst/>
          </a:prstGeom>
        </p:spPr>
      </p:pic>
      <p:sp>
        <p:nvSpPr>
          <p:cNvPr id="43" name="左大かっこ 42">
            <a:extLst>
              <a:ext uri="{FF2B5EF4-FFF2-40B4-BE49-F238E27FC236}">
                <a16:creationId xmlns:a16="http://schemas.microsoft.com/office/drawing/2014/main" id="{D99FEB14-24AE-6245-9983-D7B98D8A0DE6}"/>
              </a:ext>
            </a:extLst>
          </p:cNvPr>
          <p:cNvSpPr/>
          <p:nvPr/>
        </p:nvSpPr>
        <p:spPr>
          <a:xfrm rot="16200000">
            <a:off x="1461239" y="3382756"/>
            <a:ext cx="159495" cy="118443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314B55D2-CA19-5343-B048-19AA727F8400}"/>
              </a:ext>
            </a:extLst>
          </p:cNvPr>
          <p:cNvSpPr/>
          <p:nvPr/>
        </p:nvSpPr>
        <p:spPr>
          <a:xfrm>
            <a:off x="2127139" y="4961479"/>
            <a:ext cx="49051" cy="561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7F684300-9A77-D14C-9F37-F5C5418FD802}"/>
              </a:ext>
            </a:extLst>
          </p:cNvPr>
          <p:cNvSpPr/>
          <p:nvPr/>
        </p:nvSpPr>
        <p:spPr>
          <a:xfrm>
            <a:off x="3075952" y="4989537"/>
            <a:ext cx="49051" cy="561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9728576-E962-144B-8117-A39FFB873913}"/>
              </a:ext>
            </a:extLst>
          </p:cNvPr>
          <p:cNvCxnSpPr>
            <a:cxnSpLocks/>
            <a:stCxn id="44" idx="0"/>
            <a:endCxn id="43" idx="1"/>
          </p:cNvCxnSpPr>
          <p:nvPr/>
        </p:nvCxnSpPr>
        <p:spPr>
          <a:xfrm flipH="1" flipV="1">
            <a:off x="1540987" y="4054719"/>
            <a:ext cx="610678" cy="90676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左大かっこ 48">
            <a:extLst>
              <a:ext uri="{FF2B5EF4-FFF2-40B4-BE49-F238E27FC236}">
                <a16:creationId xmlns:a16="http://schemas.microsoft.com/office/drawing/2014/main" id="{598CA672-AB58-AA40-BA0F-6A652FC59A72}"/>
              </a:ext>
            </a:extLst>
          </p:cNvPr>
          <p:cNvSpPr/>
          <p:nvPr/>
        </p:nvSpPr>
        <p:spPr>
          <a:xfrm rot="16200000">
            <a:off x="2047392" y="3535579"/>
            <a:ext cx="159495" cy="118443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FE85FDE8-21B9-A845-83C1-AE7A8DC2259A}"/>
              </a:ext>
            </a:extLst>
          </p:cNvPr>
          <p:cNvSpPr/>
          <p:nvPr/>
        </p:nvSpPr>
        <p:spPr>
          <a:xfrm rot="16200000">
            <a:off x="2645661" y="3701747"/>
            <a:ext cx="159495" cy="118443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DFCD398-364B-6B4A-81D9-90E6E673BE06}"/>
              </a:ext>
            </a:extLst>
          </p:cNvPr>
          <p:cNvCxnSpPr>
            <a:cxnSpLocks/>
            <a:stCxn id="45" idx="0"/>
            <a:endCxn id="50" idx="1"/>
          </p:cNvCxnSpPr>
          <p:nvPr/>
        </p:nvCxnSpPr>
        <p:spPr>
          <a:xfrm flipH="1" flipV="1">
            <a:off x="2725409" y="4373710"/>
            <a:ext cx="375069" cy="615827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B81E688-0D15-9C41-B136-5D79C3C89005}"/>
              </a:ext>
            </a:extLst>
          </p:cNvPr>
          <p:cNvCxnSpPr>
            <a:cxnSpLocks/>
            <a:stCxn id="56" idx="0"/>
            <a:endCxn id="49" idx="1"/>
          </p:cNvCxnSpPr>
          <p:nvPr/>
        </p:nvCxnSpPr>
        <p:spPr>
          <a:xfrm flipH="1" flipV="1">
            <a:off x="2127140" y="4207542"/>
            <a:ext cx="497332" cy="753937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/楕円 55">
            <a:extLst>
              <a:ext uri="{FF2B5EF4-FFF2-40B4-BE49-F238E27FC236}">
                <a16:creationId xmlns:a16="http://schemas.microsoft.com/office/drawing/2014/main" id="{076D2E18-C3D7-4E4D-9708-767037A8DE8C}"/>
              </a:ext>
            </a:extLst>
          </p:cNvPr>
          <p:cNvSpPr/>
          <p:nvPr/>
        </p:nvSpPr>
        <p:spPr>
          <a:xfrm>
            <a:off x="2599946" y="4961479"/>
            <a:ext cx="49051" cy="561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503992D8-F96C-1B4A-BA21-BF364B39AB32}"/>
              </a:ext>
            </a:extLst>
          </p:cNvPr>
          <p:cNvSpPr/>
          <p:nvPr/>
        </p:nvSpPr>
        <p:spPr>
          <a:xfrm rot="5400000">
            <a:off x="3198597" y="1855862"/>
            <a:ext cx="211815" cy="1184422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>
            <a:extLst>
              <a:ext uri="{FF2B5EF4-FFF2-40B4-BE49-F238E27FC236}">
                <a16:creationId xmlns:a16="http://schemas.microsoft.com/office/drawing/2014/main" id="{0CD26389-11E1-9542-99E4-46EE607932EC}"/>
              </a:ext>
            </a:extLst>
          </p:cNvPr>
          <p:cNvSpPr/>
          <p:nvPr/>
        </p:nvSpPr>
        <p:spPr>
          <a:xfrm rot="5400000">
            <a:off x="3803926" y="2093356"/>
            <a:ext cx="211815" cy="1184422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4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55</Words>
  <Application>Microsoft Macintosh PowerPoint</Application>
  <PresentationFormat>ワイド画面</PresentationFormat>
  <Paragraphs>17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SEKINE Sho[FRJP:IT Data Analytics](関根 翔)</dc:creator>
  <cp:lastModifiedBy>SEKINE Sho[FRJP:IT Data Analytics](関根 翔)</cp:lastModifiedBy>
  <cp:revision>4</cp:revision>
  <dcterms:created xsi:type="dcterms:W3CDTF">2022-02-07T08:54:14Z</dcterms:created>
  <dcterms:modified xsi:type="dcterms:W3CDTF">2022-02-08T03:27:15Z</dcterms:modified>
</cp:coreProperties>
</file>