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6969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136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2783-D2D5-D846-9953-5491FFEA053C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D2F14-B203-D442-B11E-D2FD1A323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2F14-B203-D442-B11E-D2FD1A3238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83427-82A2-5F4B-B408-AEDC119D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74BDF3-B86C-D744-9CC2-2183E590B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61F9-FCF6-394B-AE15-B9BC25A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94BE5-795C-7947-9092-298E1695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2C1A2-D324-3940-8D44-A5BFD39C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FCEC7-E012-8F45-A40F-1E007C9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81F319-45EB-F844-8585-A4AEAD21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A41AB-59B8-BA45-8C2B-D6958232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75F13-CDD8-9641-9AE2-DD2EB5F1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161EA-E3C0-CF4F-95A4-48B35FE9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C00288-7139-E145-BF55-8947B74EF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13D1D6-0E83-904B-AA2E-E30A6A58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50E57-FF25-BE4C-BE8C-05DA88F4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C6ACF-6142-714A-90D9-CF56BE47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1F0FF-048F-614B-B0BA-5BCD1400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553-D9B7-8248-8797-528B6AA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51A47-09CD-674F-B7CB-4D5ABDAF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69088-643B-664D-ABA1-75AED73D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426F0-90F2-B241-8108-72B7123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BFD50-25CC-BF42-89E9-486D03C6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91365-4636-8B40-9847-0A83A794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58248-C413-C848-85AC-6706F957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261000-A9D6-F649-BF5C-CA83BC30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AAF9E-FE66-BD41-B7C9-7620C90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C49AF-CCCC-5B4F-8090-A892215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64DFD-06B4-0341-9BF0-66524358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E792F-BF1F-7746-A287-1C2EF0E8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F257A1-89E9-2F45-92A5-B9FFA861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D43CD-1901-D84F-B10C-CD7AAEAC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32786-FE12-CC4A-8CEF-613B1955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E671-29AE-1E49-9926-5AC923BB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F27A-3E25-014E-BC17-F7055860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7A215F-2D5E-D744-85D6-BB5211BC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B091BF-8B10-DE40-A6EB-99AAA0720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8FC19D-D92F-9D47-A9EF-AE1E3799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EE2F8C-BEAB-634B-ADE0-D1FFDA2B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50156E-6034-CA4C-8C56-FDECFDC8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3AB2E2-E1BC-CF48-B889-7A41A52F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6D05B0-4965-F447-B024-B0B5CE2E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4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5B52E-28B5-CB47-A9B7-ECE97651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545EC5-CF6E-0C48-B70F-783D841F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618DB-E7EF-8D41-A205-9F340169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D7EFA6-1BC4-384F-A8B0-EB35EAFF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6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BE1D7A-3457-AA44-ADD1-9E2B40E2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172151-A342-6D40-80B4-E5BE4B6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F9DC3-7608-364C-A630-852E2CEC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4E7E2-C502-794B-AAF0-9933775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AC1F27-9122-9C4E-BAAE-D7131ADF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EE1565-65F6-704B-8FE0-92D1D1DD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28106-6EC2-6548-85ED-A28489D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BA55F-8FA2-0845-826E-475DFEDE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44EE75-A82A-F249-BA80-B82795E7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BCB64-7809-D74A-85F0-DC11DD35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7741-5553-CF46-891A-6C3A199D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58C906-C485-7644-9A41-BBC7C4F55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476AE-D9DC-FC4C-A47A-BB1BED2C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87DA21-9ADF-5848-84BA-39DCF73F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DC14DE-1B6C-DB40-ADF4-9E8F3F8A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438FB9-490A-0B45-B24F-61ADF44B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05A14-7045-2248-BB58-90D9606D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D2AAE-B79F-9740-8814-3C1A38E76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A3BE-0450-0042-8C33-3260B41DE8F5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00BCC-6937-C44A-9DC8-051684D3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981C9-3C21-1C47-B284-A8D9D272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028A89F-9373-874B-BEF1-C24AEC5D1FAA}"/>
              </a:ext>
            </a:extLst>
          </p:cNvPr>
          <p:cNvSpPr/>
          <p:nvPr/>
        </p:nvSpPr>
        <p:spPr>
          <a:xfrm>
            <a:off x="2485292" y="2309447"/>
            <a:ext cx="223910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 of church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F1C231E-FB42-4147-AB53-7A8BBF9E9B67}"/>
              </a:ext>
            </a:extLst>
          </p:cNvPr>
          <p:cNvSpPr/>
          <p:nvPr/>
        </p:nvSpPr>
        <p:spPr>
          <a:xfrm>
            <a:off x="6096000" y="2309447"/>
            <a:ext cx="223910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 of crime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36E832F-6D68-554A-A1FF-CBA3E005CEB4}"/>
              </a:ext>
            </a:extLst>
          </p:cNvPr>
          <p:cNvSpPr/>
          <p:nvPr/>
        </p:nvSpPr>
        <p:spPr>
          <a:xfrm>
            <a:off x="4267200" y="633047"/>
            <a:ext cx="223910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population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CCB3F3C-B9DA-E240-A5D4-B2D773BD181B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3604846" y="1413536"/>
            <a:ext cx="990264" cy="895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0ED740C-B711-4940-8035-4C83866DDA97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178398" y="1413536"/>
            <a:ext cx="1037156" cy="895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B7A516-E501-5E49-95AC-67EDFCE839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724400" y="2766647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8A1BC5-2579-2949-A832-6A41A443EF35}"/>
              </a:ext>
            </a:extLst>
          </p:cNvPr>
          <p:cNvSpPr txBox="1"/>
          <p:nvPr/>
        </p:nvSpPr>
        <p:spPr>
          <a:xfrm>
            <a:off x="2860705" y="155562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correlation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695469-58D3-C142-8245-4BCD2A3B0773}"/>
              </a:ext>
            </a:extLst>
          </p:cNvPr>
          <p:cNvSpPr txBox="1"/>
          <p:nvPr/>
        </p:nvSpPr>
        <p:spPr>
          <a:xfrm>
            <a:off x="6700863" y="155562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correlation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073594-9ACE-524D-8AF4-43A4868B1BBD}"/>
              </a:ext>
            </a:extLst>
          </p:cNvPr>
          <p:cNvSpPr txBox="1"/>
          <p:nvPr/>
        </p:nvSpPr>
        <p:spPr>
          <a:xfrm>
            <a:off x="4810516" y="2931459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(</a:t>
            </a:r>
            <a:r>
              <a:rPr kumimoji="1" lang="en-US" altLang="ja-JP" sz="1600" dirty="0"/>
              <a:t>indirect)</a:t>
            </a:r>
          </a:p>
          <a:p>
            <a:pPr algn="ctr"/>
            <a:r>
              <a:rPr kumimoji="1" lang="en-US" altLang="ja-JP" sz="1600" dirty="0"/>
              <a:t>correlation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6184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Macintosh PowerPoint</Application>
  <PresentationFormat>ワイド画面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SEKINE Sho[FRJP:IT Data Analytics](関根 翔)</dc:creator>
  <cp:lastModifiedBy>SEKINE Sho[FRJP:IT Data Analytics](関根 翔)</cp:lastModifiedBy>
  <cp:revision>1</cp:revision>
  <dcterms:created xsi:type="dcterms:W3CDTF">2022-02-07T08:54:14Z</dcterms:created>
  <dcterms:modified xsi:type="dcterms:W3CDTF">2022-02-07T09:42:05Z</dcterms:modified>
</cp:coreProperties>
</file>