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EC648-3F79-43E7-A649-1EF1529DF0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77094"/>
          </a:xfrm>
        </p:spPr>
        <p:txBody>
          <a:bodyPr anchor="t">
            <a:normAutofit/>
          </a:bodyPr>
          <a:lstStyle>
            <a:lvl1pPr algn="ctr">
              <a:defRPr sz="4000" b="1">
                <a:latin typeface="+mn-lt"/>
              </a:defRPr>
            </a:lvl1pPr>
          </a:lstStyle>
          <a:p>
            <a:r>
              <a:rPr lang="es-ES" dirty="0"/>
              <a:t>SUBTEST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70B8BEA-D3E7-4EED-A292-2BB6C730D8E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5800" y="1973084"/>
            <a:ext cx="6440400" cy="4294800"/>
          </a:xfrm>
        </p:spPr>
        <p:txBody>
          <a:bodyPr/>
          <a:lstStyle/>
          <a:p>
            <a:endParaRPr lang="es-E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B70FA2F-ACA0-49E0-B9F2-B23902B9DE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75713" y="1051903"/>
            <a:ext cx="6440487" cy="501650"/>
          </a:xfrm>
        </p:spPr>
        <p:txBody>
          <a:bodyPr>
            <a:noAutofit/>
          </a:bodyPr>
          <a:lstStyle>
            <a:lvl1pPr marL="0" indent="0" algn="ctr">
              <a:buNone/>
              <a:defRPr sz="3000"/>
            </a:lvl1pPr>
          </a:lstStyle>
          <a:p>
            <a:pPr lvl="0"/>
            <a:r>
              <a:rPr lang="es-ES" dirty="0" err="1"/>
              <a:t>Metric</a:t>
            </a:r>
            <a:r>
              <a:rPr lang="es-ES" dirty="0"/>
              <a:t> </a:t>
            </a:r>
            <a:r>
              <a:rPr lang="es-ES" dirty="0" err="1"/>
              <a:t>measured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0638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2E9A328-5848-4F86-B63A-51A47E5B5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C4E76D-1BA6-4017-B5F0-05B6916E7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E60D69-0880-430C-A63A-76DAAB8E2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BD387-C6A2-49A3-B2DA-F6383802B161}" type="datetimeFigureOut">
              <a:rPr lang="es-ES" smtClean="0"/>
              <a:t>10/02/2022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017ABF-F5F2-4169-9A6A-52D7795B4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DE4B54-B7EA-4B04-A553-3A15E5541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37043-17F6-463D-B2F0-6A6407CE155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7122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Tema de Office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ACUÑA LISANDRO ELIAS</dc:creator>
  <cp:lastModifiedBy>ACUÑA LISANDRO ELIAS</cp:lastModifiedBy>
  <cp:revision>11</cp:revision>
  <dcterms:created xsi:type="dcterms:W3CDTF">2022-01-15T15:30:04Z</dcterms:created>
  <dcterms:modified xsi:type="dcterms:W3CDTF">2022-02-10T14:45:17Z</dcterms:modified>
</cp:coreProperties>
</file>