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0" y="4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handoutMaster" Target="handoutMasters/handoutMaster1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1494BB-FB28-49C5-AB19-CA843743D3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336D7-F5BF-4048-9225-702FD9CE7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6EDAF-33DB-4885-AA53-7FAA6F542124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6D48A-CD46-47C0-BBE6-84D4CDA066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78E55-F909-488F-8B9F-D44A9326BC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A76F8-2FB1-40B1-9421-8F394C229F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813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EC648-3F79-43E7-A649-1EF1529DF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77094"/>
          </a:xfrm>
        </p:spPr>
        <p:txBody>
          <a:bodyPr anchor="t">
            <a:normAutofit/>
          </a:bodyPr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s-ES" dirty="0"/>
              <a:t>SUBTEST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0B8BEA-D3E7-4EED-A292-2BB6C730D8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5800" y="1973084"/>
            <a:ext cx="6440400" cy="4294800"/>
          </a:xfrm>
        </p:spPr>
        <p:txBody>
          <a:bodyPr/>
          <a:lstStyle/>
          <a:p>
            <a:endParaRPr lang="es-E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70FA2F-ACA0-49E0-B9F2-B23902B9DE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5713" y="1051903"/>
            <a:ext cx="6440487" cy="501650"/>
          </a:xfrm>
        </p:spPr>
        <p:txBody>
          <a:bodyPr>
            <a:noAutofit/>
          </a:bodyPr>
          <a:lstStyle>
            <a:lvl1pPr marL="0" indent="0" algn="ctr">
              <a:buNone/>
              <a:defRPr sz="3000"/>
            </a:lvl1pPr>
          </a:lstStyle>
          <a:p>
            <a:pPr lvl="0"/>
            <a:r>
              <a:rPr lang="es-ES" dirty="0" err="1"/>
              <a:t>Metric</a:t>
            </a:r>
            <a:r>
              <a:rPr lang="es-ES" dirty="0"/>
              <a:t> </a:t>
            </a:r>
            <a:r>
              <a:rPr lang="es-ES" dirty="0" err="1"/>
              <a:t>measured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063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EC648-3F79-43E7-A649-1EF1529DF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77094"/>
          </a:xfrm>
        </p:spPr>
        <p:txBody>
          <a:bodyPr anchor="t">
            <a:normAutofit/>
          </a:bodyPr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s-ES" dirty="0"/>
              <a:t>SUBTEST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0B8BEA-D3E7-4EED-A292-2BB6C730D8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57756" y="1963251"/>
            <a:ext cx="8276400" cy="4294800"/>
          </a:xfrm>
        </p:spPr>
        <p:txBody>
          <a:bodyPr/>
          <a:lstStyle/>
          <a:p>
            <a:endParaRPr lang="es-E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70FA2F-ACA0-49E0-B9F2-B23902B9DE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5713" y="1051903"/>
            <a:ext cx="6440487" cy="501650"/>
          </a:xfrm>
        </p:spPr>
        <p:txBody>
          <a:bodyPr>
            <a:noAutofit/>
          </a:bodyPr>
          <a:lstStyle>
            <a:lvl1pPr marL="0" indent="0" algn="ctr">
              <a:buNone/>
              <a:defRPr sz="3000"/>
            </a:lvl1pPr>
          </a:lstStyle>
          <a:p>
            <a:pPr lvl="0"/>
            <a:r>
              <a:rPr lang="es-ES" dirty="0" err="1"/>
              <a:t>Metric</a:t>
            </a:r>
            <a:r>
              <a:rPr lang="es-ES" dirty="0"/>
              <a:t> </a:t>
            </a:r>
            <a:r>
              <a:rPr lang="es-ES" dirty="0" err="1"/>
              <a:t>measured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15591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E9A328-5848-4F86-B63A-51A47E5B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4E76D-1BA6-4017-B5F0-05B6916E7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E60D69-0880-430C-A63A-76DAAB8E2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BD387-C6A2-49A3-B2DA-F6383802B161}" type="datetimeFigureOut">
              <a:rPr lang="es-ES" smtClean="0"/>
              <a:t>17/02/2022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17ABF-F5F2-4169-9A6A-52D7795B4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DE4B54-B7EA-4B04-A553-3A15E5541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7043-17F6-463D-B2F0-6A6407CE15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12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Dots Comparison</a:t>
            </a:r>
          </a:p>
        </p:txBody>
      </p:sp>
      <p:pic>
        <p:nvPicPr>
          <p:cNvPr id="3" name="Picture Placeholder 2" descr="dots-comparison-lisa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</a:t>
            </a:r>
          </a:p>
        </p:txBody>
      </p:sp>
      <p:pic>
        <p:nvPicPr>
          <p:cNvPr id="3" name="Picture Placeholder 2" descr="match-sample_general_accuracy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Accuracy by age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Plus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Accuracy by age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Minus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Minus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Minus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Minus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RT by age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Minus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Accuracy by age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LISAS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" r="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Box plot by subtest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LISAS correct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" r="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Box plot by subtest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IES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" r="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Box plot by subtest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IES correct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" r="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Box plot by subtest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 Rotate</a:t>
            </a:r>
          </a:p>
        </p:txBody>
      </p:sp>
      <p:pic>
        <p:nvPicPr>
          <p:cNvPr id="3" name="Picture Placeholder 2" descr="match-sample-rotate-lisa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RCS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" r="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Box plot by subtest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 Rotate</a:t>
            </a:r>
          </a:p>
        </p:txBody>
      </p:sp>
      <p:pic>
        <p:nvPicPr>
          <p:cNvPr id="3" name="Picture Placeholder 2" descr="match-sample-rotate-ie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 Rotate</a:t>
            </a:r>
          </a:p>
        </p:txBody>
      </p:sp>
      <p:pic>
        <p:nvPicPr>
          <p:cNvPr id="3" name="Picture Placeholder 2" descr="match-sample-rotate-rc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 Rotate</a:t>
            </a:r>
          </a:p>
        </p:txBody>
      </p:sp>
      <p:pic>
        <p:nvPicPr>
          <p:cNvPr id="3" name="Picture Placeholder 2" descr="match-sample-rotate_general_r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RT by 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 Rotate</a:t>
            </a:r>
          </a:p>
        </p:txBody>
      </p:sp>
      <p:pic>
        <p:nvPicPr>
          <p:cNvPr id="3" name="Picture Placeholder 2" descr="match-sample-rotate_general_accuracy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Accuracy by 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Points Number</a:t>
            </a:r>
          </a:p>
        </p:txBody>
      </p:sp>
      <p:pic>
        <p:nvPicPr>
          <p:cNvPr id="3" name="Picture Placeholder 2" descr="match-points-number-lisa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Points Number</a:t>
            </a:r>
          </a:p>
        </p:txBody>
      </p:sp>
      <p:pic>
        <p:nvPicPr>
          <p:cNvPr id="3" name="Picture Placeholder 2" descr="match-points-number-ie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Points Number</a:t>
            </a:r>
          </a:p>
        </p:txBody>
      </p:sp>
      <p:pic>
        <p:nvPicPr>
          <p:cNvPr id="3" name="Picture Placeholder 2" descr="match-points-number-rc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Points Number</a:t>
            </a:r>
          </a:p>
        </p:txBody>
      </p:sp>
      <p:pic>
        <p:nvPicPr>
          <p:cNvPr id="3" name="Picture Placeholder 2" descr="match-points-number_general_r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RT by 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Dots Comparison</a:t>
            </a:r>
          </a:p>
        </p:txBody>
      </p:sp>
      <p:pic>
        <p:nvPicPr>
          <p:cNvPr id="3" name="Picture Placeholder 2" descr="dots-comparison-ie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Points Number</a:t>
            </a:r>
          </a:p>
        </p:txBody>
      </p:sp>
      <p:pic>
        <p:nvPicPr>
          <p:cNvPr id="3" name="Picture Placeholder 2" descr="match-points-number_general_accuracy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Accuracy by 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Symbolic Magnitude</a:t>
            </a:r>
          </a:p>
        </p:txBody>
      </p:sp>
      <p:pic>
        <p:nvPicPr>
          <p:cNvPr id="3" name="Picture Placeholder 2" descr="symbolic-magnitude-lisa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Symbolic Magnitude</a:t>
            </a:r>
          </a:p>
        </p:txBody>
      </p:sp>
      <p:pic>
        <p:nvPicPr>
          <p:cNvPr id="3" name="Picture Placeholder 2" descr="symbolic-magnitude-ie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Symbolic Magnitude</a:t>
            </a:r>
          </a:p>
        </p:txBody>
      </p:sp>
      <p:pic>
        <p:nvPicPr>
          <p:cNvPr id="3" name="Picture Placeholder 2" descr="symbolic-magnitude-rc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Symbolic Magnitude</a:t>
            </a:r>
          </a:p>
        </p:txBody>
      </p:sp>
      <p:pic>
        <p:nvPicPr>
          <p:cNvPr id="3" name="Picture Placeholder 2" descr="symbolic-magnitude_general_r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RT by 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Symbolic Magnitude</a:t>
            </a:r>
          </a:p>
        </p:txBody>
      </p:sp>
      <p:pic>
        <p:nvPicPr>
          <p:cNvPr id="3" name="Picture Placeholder 2" descr="symbolic-magnitude_general_accuracy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Accuracy by age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 Line</a:t>
            </a:r>
          </a:p>
        </p:txBody>
      </p:sp>
      <p:pic>
        <p:nvPicPr>
          <p:cNvPr id="3" name="Picture Placeholder 2" descr="numeric-line-lisa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 Line</a:t>
            </a:r>
          </a:p>
        </p:txBody>
      </p:sp>
      <p:pic>
        <p:nvPicPr>
          <p:cNvPr id="3" name="Picture Placeholder 2" descr="numeric-line-ie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 Line</a:t>
            </a:r>
          </a:p>
        </p:txBody>
      </p:sp>
      <p:pic>
        <p:nvPicPr>
          <p:cNvPr id="3" name="Picture Placeholder 2" descr="numeric-line-rc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 Line</a:t>
            </a:r>
          </a:p>
        </p:txBody>
      </p:sp>
      <p:pic>
        <p:nvPicPr>
          <p:cNvPr id="3" name="Picture Placeholder 2" descr="numeric-line_general_r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RT by 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Dots Comparison</a:t>
            </a:r>
          </a:p>
        </p:txBody>
      </p:sp>
      <p:pic>
        <p:nvPicPr>
          <p:cNvPr id="3" name="Picture Placeholder 2" descr="dots-comparison-rc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 Line</a:t>
            </a:r>
          </a:p>
        </p:txBody>
      </p:sp>
      <p:pic>
        <p:nvPicPr>
          <p:cNvPr id="3" name="Picture Placeholder 2" descr="numeric-line_general_accuracy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Accuracy by age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Forward</a:t>
            </a:r>
          </a:p>
        </p:txBody>
      </p:sp>
      <p:pic>
        <p:nvPicPr>
          <p:cNvPr id="3" name="Picture Placeholder 2" descr="counting-forward-lisa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Forward</a:t>
            </a:r>
          </a:p>
        </p:txBody>
      </p:sp>
      <p:pic>
        <p:nvPicPr>
          <p:cNvPr id="3" name="Picture Placeholder 2" descr="counting-forward-ie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Forward</a:t>
            </a:r>
          </a:p>
        </p:txBody>
      </p:sp>
      <p:pic>
        <p:nvPicPr>
          <p:cNvPr id="3" name="Picture Placeholder 2" descr="counting-forward-rc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Forward</a:t>
            </a:r>
          </a:p>
        </p:txBody>
      </p:sp>
      <p:pic>
        <p:nvPicPr>
          <p:cNvPr id="3" name="Picture Placeholder 2" descr="counting-forward_general_r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RT by age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Forward</a:t>
            </a:r>
          </a:p>
        </p:txBody>
      </p:sp>
      <p:pic>
        <p:nvPicPr>
          <p:cNvPr id="3" name="Picture Placeholder 2" descr="counting-forward_general_accuracy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Accuracy by age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Backward</a:t>
            </a:r>
          </a:p>
        </p:txBody>
      </p:sp>
      <p:pic>
        <p:nvPicPr>
          <p:cNvPr id="3" name="Picture Placeholder 2" descr="counting-backward-lisa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Backward</a:t>
            </a:r>
          </a:p>
        </p:txBody>
      </p:sp>
      <p:pic>
        <p:nvPicPr>
          <p:cNvPr id="3" name="Picture Placeholder 2" descr="counting-backward-ie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Backward</a:t>
            </a:r>
          </a:p>
        </p:txBody>
      </p:sp>
      <p:pic>
        <p:nvPicPr>
          <p:cNvPr id="3" name="Picture Placeholder 2" descr="counting-backward-rc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Backward</a:t>
            </a:r>
          </a:p>
        </p:txBody>
      </p:sp>
      <p:pic>
        <p:nvPicPr>
          <p:cNvPr id="3" name="Picture Placeholder 2" descr="counting-backward_general_r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RT by 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Dots Comparison</a:t>
            </a:r>
          </a:p>
        </p:txBody>
      </p:sp>
      <p:pic>
        <p:nvPicPr>
          <p:cNvPr id="3" name="Picture Placeholder 2" descr="dots-comparison_general_r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RT by age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Backward</a:t>
            </a:r>
          </a:p>
        </p:txBody>
      </p:sp>
      <p:pic>
        <p:nvPicPr>
          <p:cNvPr id="3" name="Picture Placeholder 2" descr="counting-backward_general_accuracy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Accuracy by age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Plus</a:t>
            </a:r>
          </a:p>
        </p:txBody>
      </p:sp>
      <p:pic>
        <p:nvPicPr>
          <p:cNvPr id="3" name="Picture Placeholder 2" descr="simple-arithmetic-plus-lisa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Plus</a:t>
            </a:r>
          </a:p>
        </p:txBody>
      </p:sp>
      <p:pic>
        <p:nvPicPr>
          <p:cNvPr id="3" name="Picture Placeholder 2" descr="simple-arithmetic-plus-ie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Plus</a:t>
            </a:r>
          </a:p>
        </p:txBody>
      </p:sp>
      <p:pic>
        <p:nvPicPr>
          <p:cNvPr id="3" name="Picture Placeholder 2" descr="simple-arithmetic-plus-rc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Plus</a:t>
            </a:r>
          </a:p>
        </p:txBody>
      </p:sp>
      <p:pic>
        <p:nvPicPr>
          <p:cNvPr id="3" name="Picture Placeholder 2" descr="simple-arithmetic-plus_general_r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RT by age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Plus</a:t>
            </a:r>
          </a:p>
        </p:txBody>
      </p:sp>
      <p:pic>
        <p:nvPicPr>
          <p:cNvPr id="3" name="Picture Placeholder 2" descr="simple-arithmetic-plus_general_accuracy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Accuracy by age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Minus</a:t>
            </a:r>
          </a:p>
        </p:txBody>
      </p:sp>
      <p:pic>
        <p:nvPicPr>
          <p:cNvPr id="3" name="Picture Placeholder 2" descr="simple-arithmetic-minus-lisa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Minus</a:t>
            </a:r>
          </a:p>
        </p:txBody>
      </p:sp>
      <p:pic>
        <p:nvPicPr>
          <p:cNvPr id="3" name="Picture Placeholder 2" descr="simple-arithmetic-minus-ie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Minus</a:t>
            </a:r>
          </a:p>
        </p:txBody>
      </p:sp>
      <p:pic>
        <p:nvPicPr>
          <p:cNvPr id="3" name="Picture Placeholder 2" descr="simple-arithmetic-minus-rc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Minus</a:t>
            </a:r>
          </a:p>
        </p:txBody>
      </p:sp>
      <p:pic>
        <p:nvPicPr>
          <p:cNvPr id="3" name="Picture Placeholder 2" descr="simple-arithmetic-minus_general_r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RT by 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Dots Comparison</a:t>
            </a:r>
          </a:p>
        </p:txBody>
      </p:sp>
      <p:pic>
        <p:nvPicPr>
          <p:cNvPr id="3" name="Picture Placeholder 2" descr="dots-comparison_general_accuracy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Accuracy by age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Minus</a:t>
            </a:r>
          </a:p>
        </p:txBody>
      </p:sp>
      <p:pic>
        <p:nvPicPr>
          <p:cNvPr id="3" name="Picture Placeholder 2" descr="simple-arithmetic-minus_general_accuracy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Accuracy by age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LISAS</a:t>
            </a:r>
          </a:p>
        </p:txBody>
      </p:sp>
      <p:pic>
        <p:nvPicPr>
          <p:cNvPr id="3" name="Picture Placeholder 2" descr="LISA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" r="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Boxplot by subtest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LISAS correct</a:t>
            </a:r>
          </a:p>
        </p:txBody>
      </p:sp>
      <p:pic>
        <p:nvPicPr>
          <p:cNvPr id="3" name="Picture Placeholder 2" descr="LISA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" r="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Boxplot by subtest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IES</a:t>
            </a:r>
          </a:p>
        </p:txBody>
      </p:sp>
      <p:pic>
        <p:nvPicPr>
          <p:cNvPr id="3" name="Picture Placeholder 2" descr="IE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" r="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Boxplot by subtest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IES correct</a:t>
            </a:r>
          </a:p>
        </p:txBody>
      </p:sp>
      <p:pic>
        <p:nvPicPr>
          <p:cNvPr id="3" name="Picture Placeholder 2" descr="IE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" r="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Boxplot by subtest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RCS</a:t>
            </a:r>
          </a:p>
        </p:txBody>
      </p:sp>
      <p:pic>
        <p:nvPicPr>
          <p:cNvPr id="3" name="Picture Placeholder 2" descr="RC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9" r="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Boxplot by subtest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Dots Comparison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Dots Comparison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Dots Comparison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Dots Comparison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RT by 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</a:t>
            </a:r>
          </a:p>
        </p:txBody>
      </p:sp>
      <p:pic>
        <p:nvPicPr>
          <p:cNvPr id="3" name="Picture Placeholder 2" descr="match-sample-lisa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Dots Comparison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Accuracy by age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RT by age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Accuracy by age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 Rotate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 Rotate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 Rotate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 Rotate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RT by 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</a:t>
            </a:r>
          </a:p>
        </p:txBody>
      </p:sp>
      <p:pic>
        <p:nvPicPr>
          <p:cNvPr id="3" name="Picture Placeholder 2" descr="match-sample-ie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 Rotate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Accuracy by age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Points Number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Points Number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Points Number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Points Number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RT by age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Points Number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Accuracy by age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Symbolic Magnitude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Symbolic Magnitude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Symbolic Magnitude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Symbolic Magnitude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RT by 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</a:t>
            </a:r>
          </a:p>
        </p:txBody>
      </p:sp>
      <p:pic>
        <p:nvPicPr>
          <p:cNvPr id="3" name="Picture Placeholder 2" descr="match-sample-rcs-by-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Symbolic Magnitude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Accuracy by age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 Line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 Line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 Line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 Line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RT by age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 Line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Accuracy by age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Forward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Forward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Forward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Forward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RT by 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</a:t>
            </a:r>
          </a:p>
        </p:txBody>
      </p:sp>
      <p:pic>
        <p:nvPicPr>
          <p:cNvPr id="3" name="Picture Placeholder 2" descr="match-sample_general_r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RT by age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Forward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Accuracy by age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Backward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Backward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Backward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Backward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RT by age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Backward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Accuracy by age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Plus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Plus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Plus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Plus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4" r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RT by 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ACUÑA LISANDRO ELIAS</dc:creator>
  <cp:lastModifiedBy>ACUÑA LISANDRO ELIAS</cp:lastModifiedBy>
  <cp:revision>26</cp:revision>
  <dcterms:created xsi:type="dcterms:W3CDTF">2022-01-15T15:30:04Z</dcterms:created>
  <dcterms:modified xsi:type="dcterms:W3CDTF">2022-02-17T05:37:22Z</dcterms:modified>
</cp:coreProperties>
</file>