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>
        <p:scale>
          <a:sx n="75" d="100"/>
          <a:sy n="75" d="100"/>
        </p:scale>
        <p:origin x="166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5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3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3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58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9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0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910AA0-D108-4566-80C5-5782E7084E5A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42CAD-078B-46CB-83DE-4332C97FDA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66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Курсовой проект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3600" dirty="0" smtClean="0"/>
              <a:t>«Разработка приложения для организации объектов при заданных критериях»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Вариант 20: Разработка системы классов для обеспечения работы аптеки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Студент: белов </a:t>
            </a:r>
            <a:r>
              <a:rPr lang="ru-RU" dirty="0" err="1" smtClean="0"/>
              <a:t>а.и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Группа: 4932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9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меню, просмотр отчетности по кассе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822" y="1827213"/>
            <a:ext cx="7879316" cy="44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меню, просмотр каталога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929" y="1804035"/>
            <a:ext cx="8013102" cy="44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меню, просмотр каталога с сортировкой и группировкой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02" y="1823085"/>
            <a:ext cx="7995355" cy="44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Ваша аптека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До использования </a:t>
            </a:r>
            <a:r>
              <a:rPr lang="en-US" smtClean="0"/>
              <a:t>SUPERPRO </a:t>
            </a:r>
            <a:endParaRPr lang="ru-RU" smtClean="0"/>
          </a:p>
          <a:p>
            <a:pPr algn="ctr"/>
            <a:r>
              <a:rPr lang="en-US" smtClean="0"/>
              <a:t>PHARMACY MANAGEMENT BELOV EDITION</a:t>
            </a:r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582862"/>
            <a:ext cx="4937760" cy="337820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ПОСЛЕ </a:t>
            </a:r>
            <a:r>
              <a:rPr lang="ru-RU" dirty="0"/>
              <a:t>использования </a:t>
            </a:r>
            <a:r>
              <a:rPr lang="en-US"/>
              <a:t>SUPERPRO </a:t>
            </a:r>
            <a:endParaRPr lang="ru-RU" smtClean="0"/>
          </a:p>
          <a:p>
            <a:pPr algn="ctr"/>
            <a:r>
              <a:rPr lang="en-US" smtClean="0"/>
              <a:t>PHARMACY </a:t>
            </a:r>
            <a:r>
              <a:rPr lang="en-US"/>
              <a:t>MANAGEMENT </a:t>
            </a:r>
            <a:r>
              <a:rPr lang="en-US"/>
              <a:t>BELOV </a:t>
            </a:r>
            <a:r>
              <a:rPr lang="en-US" smtClean="0"/>
              <a:t>EDITION</a:t>
            </a:r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920" y="2582597"/>
            <a:ext cx="4937760" cy="33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91772"/>
            <a:ext cx="4090946" cy="17201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8" y="1891771"/>
            <a:ext cx="4452729" cy="17201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8" y="3766381"/>
            <a:ext cx="4271837" cy="18706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66382"/>
            <a:ext cx="4090947" cy="18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Слои архитектуры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68391"/>
            <a:ext cx="10058400" cy="3578469"/>
          </a:xfrm>
        </p:spPr>
      </p:pic>
    </p:spTree>
    <p:extLst>
      <p:ext uri="{BB962C8B-B14F-4D97-AF65-F5344CB8AC3E}">
        <p14:creationId xmlns:p14="http://schemas.microsoft.com/office/powerpoint/2010/main" val="35422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28677"/>
            <a:ext cx="10058400" cy="34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11" y="1737360"/>
            <a:ext cx="8333337" cy="44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94030"/>
            <a:ext cx="10058400" cy="35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меню, экран статистики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21" y="1857103"/>
            <a:ext cx="7873118" cy="44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накладной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" y="2017714"/>
            <a:ext cx="4795735" cy="3636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17714"/>
            <a:ext cx="5529037" cy="36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продажи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668" y="1846263"/>
            <a:ext cx="894899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65</Words>
  <Application>Microsoft Office PowerPoint</Application>
  <PresentationFormat>Широкоэкранный</PresentationFormat>
  <Paragraphs>19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Ретро</vt:lpstr>
      <vt:lpstr>Документ Microsoft Visio</vt:lpstr>
      <vt:lpstr>Курсовой проект «Разработка приложения для организации объектов при заданных критериях»  Вариант 20: Разработка системы классов для обеспечения работы аптеки</vt:lpstr>
      <vt:lpstr>Стек технологий</vt:lpstr>
      <vt:lpstr>Слои архитектуры</vt:lpstr>
      <vt:lpstr>Архитектура</vt:lpstr>
      <vt:lpstr>Иерархия классов</vt:lpstr>
      <vt:lpstr>Структура БД</vt:lpstr>
      <vt:lpstr>Основное меню, экран статистики</vt:lpstr>
      <vt:lpstr>Создание накладной</vt:lpstr>
      <vt:lpstr>Создание продажи</vt:lpstr>
      <vt:lpstr>Основное меню, просмотр отчетности по кассе</vt:lpstr>
      <vt:lpstr>Основное меню, просмотр каталога</vt:lpstr>
      <vt:lpstr>Основное меню, просмотр каталога с сортировкой и группировкой</vt:lpstr>
      <vt:lpstr>Ваша аптека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приложения для организации объектов при заданных критериях»  Вариант 20: Разработка системы классов для обеспечения работы аптеки</dc:title>
  <dc:creator>Антон Белов</dc:creator>
  <cp:lastModifiedBy>Антон Белов</cp:lastModifiedBy>
  <cp:revision>5</cp:revision>
  <dcterms:created xsi:type="dcterms:W3CDTF">2021-11-05T09:50:04Z</dcterms:created>
  <dcterms:modified xsi:type="dcterms:W3CDTF">2021-11-05T10:32:43Z</dcterms:modified>
</cp:coreProperties>
</file>