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76" r:id="rId8"/>
    <p:sldId id="261" r:id="rId9"/>
    <p:sldId id="262" r:id="rId10"/>
    <p:sldId id="279" r:id="rId11"/>
    <p:sldId id="280" r:id="rId12"/>
    <p:sldId id="282" r:id="rId13"/>
    <p:sldId id="281" r:id="rId14"/>
    <p:sldId id="264" r:id="rId15"/>
    <p:sldId id="278" r:id="rId16"/>
    <p:sldId id="277" r:id="rId17"/>
    <p:sldId id="283" r:id="rId18"/>
    <p:sldId id="274" r:id="rId19"/>
    <p:sldId id="284" r:id="rId20"/>
    <p:sldId id="285" r:id="rId21"/>
    <p:sldId id="286" r:id="rId22"/>
    <p:sldId id="287" r:id="rId23"/>
    <p:sldId id="288" r:id="rId24"/>
    <p:sldId id="290" r:id="rId25"/>
    <p:sldId id="291" r:id="rId26"/>
    <p:sldId id="292" r:id="rId27"/>
    <p:sldId id="295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7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3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0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0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5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9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6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8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8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7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6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Абстрактная размытая публичная библиотека с книжными полками">
            <a:extLst>
              <a:ext uri="{FF2B5EF4-FFF2-40B4-BE49-F238E27FC236}">
                <a16:creationId xmlns:a16="http://schemas.microsoft.com/office/drawing/2014/main" id="{11A45DD3-B1D3-40C7-85F0-B2C19D59ED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07" r="-2" b="14316"/>
          <a:stretch/>
        </p:blipFill>
        <p:spPr>
          <a:xfrm>
            <a:off x="20" y="-1"/>
            <a:ext cx="12189789" cy="6873457"/>
          </a:xfrm>
          <a:prstGeom prst="rect">
            <a:avLst/>
          </a:prstGeom>
          <a:ln w="12700">
            <a:noFill/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5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3D4779-FD17-478B-B371-CCBBFF1C4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3429000"/>
            <a:ext cx="7151357" cy="2387600"/>
          </a:xfrm>
        </p:spPr>
        <p:txBody>
          <a:bodyPr anchor="t"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Электронная библиотека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E7B018B-E860-427F-9770-BC6893248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1040986"/>
            <a:ext cx="7151357" cy="2272483"/>
          </a:xfrm>
        </p:spPr>
        <p:txBody>
          <a:bodyPr anchor="b"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Объектно-ориентированное программирование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D576A-6A1C-49D8-8860-D8946DF8ACE7}"/>
              </a:ext>
            </a:extLst>
          </p:cNvPr>
          <p:cNvSpPr txBox="1"/>
          <p:nvPr/>
        </p:nvSpPr>
        <p:spPr>
          <a:xfrm>
            <a:off x="839057" y="5608965"/>
            <a:ext cx="1875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Иванов Никита </a:t>
            </a:r>
          </a:p>
          <a:p>
            <a:r>
              <a:rPr lang="ru-RU" dirty="0"/>
              <a:t>группа 4932</a:t>
            </a:r>
          </a:p>
        </p:txBody>
      </p:sp>
    </p:spTree>
    <p:extLst>
      <p:ext uri="{BB962C8B-B14F-4D97-AF65-F5344CB8AC3E}">
        <p14:creationId xmlns:p14="http://schemas.microsoft.com/office/powerpoint/2010/main" val="1802727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36A68-8A11-47BE-AF99-E470BDC9F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48" y="-337998"/>
            <a:ext cx="10515600" cy="1325563"/>
          </a:xfrm>
        </p:spPr>
        <p:txBody>
          <a:bodyPr/>
          <a:lstStyle/>
          <a:p>
            <a:r>
              <a:rPr lang="ru-RU" dirty="0"/>
              <a:t>Интерфейсы – главное окно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133FFE-962C-480F-962E-FA851CFBA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FA4B21-8572-46D4-81A7-E7E1DCDD3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72" y="721931"/>
            <a:ext cx="10701856" cy="606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98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36A68-8A11-47BE-AF99-E470BDC9F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81" y="-337997"/>
            <a:ext cx="10515600" cy="1325563"/>
          </a:xfrm>
        </p:spPr>
        <p:txBody>
          <a:bodyPr/>
          <a:lstStyle/>
          <a:p>
            <a:r>
              <a:rPr lang="ru-RU" dirty="0"/>
              <a:t>Интерфейсы – редактирование тегов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133FFE-962C-480F-962E-FA851CFBA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08A3E5-8127-4085-A9C3-ACEC3E536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639" y="962650"/>
            <a:ext cx="4799083" cy="493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09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36A68-8A11-47BE-AF99-E470BDC9F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92" y="-364630"/>
            <a:ext cx="10515600" cy="1325563"/>
          </a:xfrm>
        </p:spPr>
        <p:txBody>
          <a:bodyPr/>
          <a:lstStyle/>
          <a:p>
            <a:r>
              <a:rPr lang="ru-RU" dirty="0"/>
              <a:t>Интерфейсы – редактирование книги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133FFE-962C-480F-962E-FA851CFBA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1B3223-E304-4E7F-A714-F90E76FB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733" y="1494879"/>
            <a:ext cx="6045917" cy="386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57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36A68-8A11-47BE-AF99-E470BDC9F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92" y="-364630"/>
            <a:ext cx="10515600" cy="1325563"/>
          </a:xfrm>
        </p:spPr>
        <p:txBody>
          <a:bodyPr/>
          <a:lstStyle/>
          <a:p>
            <a:r>
              <a:rPr lang="ru-RU" dirty="0"/>
              <a:t>Интерфейсы – добавление книги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133FFE-962C-480F-962E-FA851CFBA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2F051F-74C0-4A05-867D-06476146B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159" y="1516215"/>
            <a:ext cx="5047066" cy="382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0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7BB328-C580-443B-84B3-C5DC4043D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870" y="-376735"/>
            <a:ext cx="10515600" cy="1325563"/>
          </a:xfrm>
        </p:spPr>
        <p:txBody>
          <a:bodyPr/>
          <a:lstStyle/>
          <a:p>
            <a:r>
              <a:rPr lang="ru-RU" dirty="0"/>
              <a:t>Программирование основных методов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31C56A-2B94-4400-9460-293E6F8F2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Функция фильтрации содержимого таблицы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FF3C4B-ABB6-4BC7-AF66-D9049FACF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741" y="730011"/>
            <a:ext cx="6085135" cy="601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44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7BB328-C580-443B-84B3-C5DC4043D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03" y="-364630"/>
            <a:ext cx="10515600" cy="1325563"/>
          </a:xfrm>
        </p:spPr>
        <p:txBody>
          <a:bodyPr/>
          <a:lstStyle/>
          <a:p>
            <a:r>
              <a:rPr lang="ru-RU" dirty="0"/>
              <a:t>Программирование основных методов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31C56A-2B94-4400-9460-293E6F8F2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9699"/>
            <a:ext cx="10515600" cy="382177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311B0A-F8EC-467B-B333-17D01DFA3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03" y="1203199"/>
            <a:ext cx="10946663" cy="506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88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7BB328-C580-443B-84B3-C5DC4043D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03" y="-364630"/>
            <a:ext cx="10515600" cy="1325563"/>
          </a:xfrm>
        </p:spPr>
        <p:txBody>
          <a:bodyPr/>
          <a:lstStyle/>
          <a:p>
            <a:r>
              <a:rPr lang="ru-RU" dirty="0"/>
              <a:t>Программирование основных методов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31C56A-2B94-4400-9460-293E6F8F2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DFB598-CC73-41D0-B490-39D7062A4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28" y="2392817"/>
            <a:ext cx="11637744" cy="382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04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7BB328-C580-443B-84B3-C5DC4043D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03" y="-364630"/>
            <a:ext cx="10515600" cy="1325563"/>
          </a:xfrm>
        </p:spPr>
        <p:txBody>
          <a:bodyPr/>
          <a:lstStyle/>
          <a:p>
            <a:r>
              <a:rPr lang="ru-RU" dirty="0"/>
              <a:t>Программирование основных методов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31C56A-2B94-4400-9460-293E6F8F2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1185A2-4657-40FE-8A85-473FCE08A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2" y="778166"/>
            <a:ext cx="10829296" cy="574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84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71910-B7F2-4658-B072-F0C8450B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870" y="-364631"/>
            <a:ext cx="10515600" cy="1325563"/>
          </a:xfrm>
        </p:spPr>
        <p:txBody>
          <a:bodyPr/>
          <a:lstStyle/>
          <a:p>
            <a:r>
              <a:rPr lang="ru-RU" dirty="0"/>
              <a:t>Вызов контекстного меню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14DE3C-B8A9-4335-8CCF-9A95AC8DA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9E8CC2-C91C-495B-826C-704AF5436C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7428" y="1281767"/>
            <a:ext cx="11977144" cy="429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08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71910-B7F2-4658-B072-F0C8450B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36" y="-382385"/>
            <a:ext cx="10515600" cy="1325563"/>
          </a:xfrm>
        </p:spPr>
        <p:txBody>
          <a:bodyPr/>
          <a:lstStyle/>
          <a:p>
            <a:r>
              <a:rPr lang="ru-RU" dirty="0"/>
              <a:t>Выбор опции «Открыть файл»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14DE3C-B8A9-4335-8CCF-9A95AC8DA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D5FF6B-266D-4327-8B81-D221FB94E282}"/>
              </a:ext>
            </a:extLst>
          </p:cNvPr>
          <p:cNvPicPr/>
          <p:nvPr/>
        </p:nvPicPr>
        <p:blipFill rotWithShape="1">
          <a:blip r:embed="rId2"/>
          <a:srcRect l="53501"/>
          <a:stretch/>
        </p:blipFill>
        <p:spPr>
          <a:xfrm>
            <a:off x="6498454" y="1659766"/>
            <a:ext cx="5344596" cy="412126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AD3E3D-410B-4E7E-9D28-1C038A32FBC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8949" y="683783"/>
            <a:ext cx="5660254" cy="60732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27E42A-FED0-4D43-ACFA-CDD93A7F807B}"/>
              </a:ext>
            </a:extLst>
          </p:cNvPr>
          <p:cNvSpPr txBox="1"/>
          <p:nvPr/>
        </p:nvSpPr>
        <p:spPr>
          <a:xfrm>
            <a:off x="7375909" y="913935"/>
            <a:ext cx="4190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Количество открытий файла изменилось</a:t>
            </a:r>
          </a:p>
          <a:p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141EF63B-B1F8-4917-B6D0-CF4F44194009}"/>
              </a:ext>
            </a:extLst>
          </p:cNvPr>
          <p:cNvCxnSpPr/>
          <p:nvPr/>
        </p:nvCxnSpPr>
        <p:spPr>
          <a:xfrm>
            <a:off x="8984201" y="1237100"/>
            <a:ext cx="0" cy="19766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03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33FA50-9FD5-4B86-999F-A4D96DF66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33B132F-4DC8-4A5A-8472-0547DF4D9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694" y="1225118"/>
            <a:ext cx="4905558" cy="4905558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861583-0CAD-45E7-BFE8-554781D4A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33" y="2245064"/>
            <a:ext cx="5142267" cy="256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14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71910-B7F2-4658-B072-F0C8450B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58" y="-391263"/>
            <a:ext cx="10515600" cy="1325563"/>
          </a:xfrm>
        </p:spPr>
        <p:txBody>
          <a:bodyPr/>
          <a:lstStyle/>
          <a:p>
            <a:r>
              <a:rPr lang="ru-RU" dirty="0"/>
              <a:t>Выбор опции «Добавить файл»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14DE3C-B8A9-4335-8CCF-9A95AC8DA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4919"/>
            <a:ext cx="10515600" cy="382177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E27F6C-764D-443C-A2CB-24B840E82C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5081" y="696156"/>
            <a:ext cx="3894351" cy="331588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8F33AB-616D-4130-B31E-588C010D040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52360" y="696156"/>
            <a:ext cx="4034561" cy="343526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0C19757-7366-49E2-B0B4-F7898D8AE3B3}"/>
              </a:ext>
            </a:extLst>
          </p:cNvPr>
          <p:cNvPicPr/>
          <p:nvPr/>
        </p:nvPicPr>
        <p:blipFill rotWithShape="1">
          <a:blip r:embed="rId4"/>
          <a:srcRect b="36694"/>
          <a:stretch/>
        </p:blipFill>
        <p:spPr>
          <a:xfrm>
            <a:off x="168521" y="4239403"/>
            <a:ext cx="11854957" cy="236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8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71910-B7F2-4658-B072-F0C8450B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351669"/>
            <a:ext cx="10515600" cy="1325563"/>
          </a:xfrm>
        </p:spPr>
        <p:txBody>
          <a:bodyPr/>
          <a:lstStyle/>
          <a:p>
            <a:r>
              <a:rPr lang="ru-RU" dirty="0"/>
              <a:t>Выбор опции «Редактирование книги»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14DE3C-B8A9-4335-8CCF-9A95AC8DA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D12AE3-3A33-4327-AF31-C13A6A137F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2268" y="660778"/>
            <a:ext cx="4504019" cy="322770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024057-99EF-4B9C-9BA7-0FD1D52DF50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6337" y="4012707"/>
            <a:ext cx="11853395" cy="27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75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71910-B7F2-4658-B072-F0C8450B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91" y="-7166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Открытие окна редактирования меток (в меню редактирования книги)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14DE3C-B8A9-4335-8CCF-9A95AC8DA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ED2CA37-F8A4-40D6-8150-DC8C71942C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43169" y="591113"/>
            <a:ext cx="3490277" cy="317083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A9F24F-7B52-4B71-8851-B5026248683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290" y="3845538"/>
            <a:ext cx="12015420" cy="289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63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71910-B7F2-4658-B072-F0C8450B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91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Выбор опции «Удаление» для книги с новым тегом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14DE3C-B8A9-4335-8CCF-9A95AC8DA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449209-C869-4AE0-BB13-408CEC969C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1086" y="2103070"/>
            <a:ext cx="11969828" cy="265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35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71910-B7F2-4658-B072-F0C8450B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36" y="-391264"/>
            <a:ext cx="10515600" cy="1325563"/>
          </a:xfrm>
        </p:spPr>
        <p:txBody>
          <a:bodyPr/>
          <a:lstStyle/>
          <a:p>
            <a:r>
              <a:rPr lang="ru-RU" dirty="0"/>
              <a:t>Поиск информации в библиотеке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14DE3C-B8A9-4335-8CCF-9A95AC8DA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879A61-5BDF-47EA-B775-ECFE189592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4715" y="1600578"/>
            <a:ext cx="10862569" cy="365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25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71910-B7F2-4658-B072-F0C8450B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15" y="-364630"/>
            <a:ext cx="10515600" cy="1325563"/>
          </a:xfrm>
        </p:spPr>
        <p:txBody>
          <a:bodyPr/>
          <a:lstStyle/>
          <a:p>
            <a:r>
              <a:rPr lang="ru-RU" dirty="0"/>
              <a:t>Поиск информации в библиотеке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14DE3C-B8A9-4335-8CCF-9A95AC8DA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CCD7DD-2F1E-45E5-9BEC-1A13DE0E2D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4715" y="1510608"/>
            <a:ext cx="10862569" cy="383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419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71910-B7F2-4658-B072-F0C8450B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69" y="-391263"/>
            <a:ext cx="10515600" cy="1325563"/>
          </a:xfrm>
        </p:spPr>
        <p:txBody>
          <a:bodyPr/>
          <a:lstStyle/>
          <a:p>
            <a:r>
              <a:rPr lang="ru-RU" dirty="0"/>
              <a:t>Поиск информации в библиотеке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14DE3C-B8A9-4335-8CCF-9A95AC8DA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53B270-44F4-4A04-93FD-CDC414951A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2042" y="1793156"/>
            <a:ext cx="10767916" cy="32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95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71910-B7F2-4658-B072-F0C8450B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69" y="-391263"/>
            <a:ext cx="10515600" cy="1325563"/>
          </a:xfrm>
        </p:spPr>
        <p:txBody>
          <a:bodyPr/>
          <a:lstStyle/>
          <a:p>
            <a:r>
              <a:rPr lang="ru-RU" dirty="0"/>
              <a:t>Поиск информации в библиотеке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14DE3C-B8A9-4335-8CCF-9A95AC8DA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769" y="609182"/>
            <a:ext cx="10515600" cy="3821778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Удаление книги из окна поиска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60AA45-FA29-402D-824E-E37702A420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5314" y="1667706"/>
            <a:ext cx="10961372" cy="352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58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196B20-F58F-4BB0-A0EF-EE40D2B87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48" y="-389407"/>
            <a:ext cx="10515600" cy="1325563"/>
          </a:xfrm>
        </p:spPr>
        <p:txBody>
          <a:bodyPr/>
          <a:lstStyle/>
          <a:p>
            <a:r>
              <a:rPr lang="ru-RU" dirty="0"/>
              <a:t>Диаграмма классов сущностей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F2E032-309F-4A27-8DE7-8CD9AA318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BC1AEA-4704-470B-9026-DACD38624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62" y="846297"/>
            <a:ext cx="10514538" cy="516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3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3E6245-94D8-49CD-B389-495F153B5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626" y="-399405"/>
            <a:ext cx="10515600" cy="1325563"/>
          </a:xfrm>
        </p:spPr>
        <p:txBody>
          <a:bodyPr/>
          <a:lstStyle/>
          <a:p>
            <a:r>
              <a:rPr lang="ru-RU" dirty="0"/>
              <a:t>Диаграмма классов сущностей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DEEB0E-C2CC-4EC4-96FF-454DB919E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87C6844-F6F3-418D-AEFD-771200E5D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67" y="846814"/>
            <a:ext cx="11769621" cy="495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57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3E6245-94D8-49CD-B389-495F153B5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626" y="-399405"/>
            <a:ext cx="10515600" cy="1325563"/>
          </a:xfrm>
        </p:spPr>
        <p:txBody>
          <a:bodyPr/>
          <a:lstStyle/>
          <a:p>
            <a:r>
              <a:rPr lang="ru-RU" dirty="0"/>
              <a:t>Диаграмма классов сущностей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DEEB0E-C2CC-4EC4-96FF-454DB919E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86EF13-3C25-4F46-BD1D-B2FA3822B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278" y="531813"/>
            <a:ext cx="7905444" cy="579437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D50CA8E-26AD-44B2-9A83-7E55D5713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134" y="0"/>
            <a:ext cx="8385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46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990424-3BD4-402D-8434-E7F12A234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248C63-F1A7-4064-9C67-33B9DA4F6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Фасад</a:t>
            </a:r>
          </a:p>
          <a:p>
            <a:r>
              <a:rPr lang="ru-RU" dirty="0" err="1"/>
              <a:t>Синглтон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1FC80E4-06E8-4BAE-A4FD-3DC7784D8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910" y="727323"/>
            <a:ext cx="4123890" cy="540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6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990424-3BD4-402D-8434-E7F12A234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248C63-F1A7-4064-9C67-33B9DA4F6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Синглтон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0D03F8-6729-4154-A113-AFC2D963C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545" y="641311"/>
            <a:ext cx="5472527" cy="548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98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75D7D5-2E5B-43F6-92EF-863399064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870" y="-326392"/>
            <a:ext cx="10515600" cy="1325563"/>
          </a:xfrm>
        </p:spPr>
        <p:txBody>
          <a:bodyPr/>
          <a:lstStyle/>
          <a:p>
            <a:r>
              <a:rPr lang="ru-RU" dirty="0"/>
              <a:t>Управляющие 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AEFBBF-643E-49BD-B8C6-5D6A4A482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C364F9-D96B-435A-B66E-469173CED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41" y="627223"/>
            <a:ext cx="10312518" cy="615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88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36A68-8A11-47BE-AF99-E470BDC9F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013" y="-364630"/>
            <a:ext cx="10515600" cy="1325563"/>
          </a:xfrm>
        </p:spPr>
        <p:txBody>
          <a:bodyPr/>
          <a:lstStyle/>
          <a:p>
            <a:r>
              <a:rPr lang="ru-RU" dirty="0"/>
              <a:t>Интерфейсы</a:t>
            </a:r>
            <a:r>
              <a:rPr lang="en-US" dirty="0"/>
              <a:t> – </a:t>
            </a:r>
            <a:r>
              <a:rPr lang="ru-RU" dirty="0"/>
              <a:t>окно поиска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133FFE-962C-480F-962E-FA851CFBA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85F780-3913-4420-AEDC-D0ADB4E45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76646"/>
            <a:ext cx="10515600" cy="594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37245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AnalogousFromLightSeedRightStep">
      <a:dk1>
        <a:srgbClr val="000000"/>
      </a:dk1>
      <a:lt1>
        <a:srgbClr val="FFFFFF"/>
      </a:lt1>
      <a:dk2>
        <a:srgbClr val="3C3122"/>
      </a:dk2>
      <a:lt2>
        <a:srgbClr val="E2E8E6"/>
      </a:lt2>
      <a:accent1>
        <a:srgbClr val="CC90A0"/>
      </a:accent1>
      <a:accent2>
        <a:srgbClr val="C18377"/>
      </a:accent2>
      <a:accent3>
        <a:srgbClr val="C09F74"/>
      </a:accent3>
      <a:accent4>
        <a:srgbClr val="A8A768"/>
      </a:accent4>
      <a:accent5>
        <a:srgbClr val="96AB78"/>
      </a:accent5>
      <a:accent6>
        <a:srgbClr val="7AB16D"/>
      </a:accent6>
      <a:hlink>
        <a:srgbClr val="568F80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128</Words>
  <Application>Microsoft Office PowerPoint</Application>
  <PresentationFormat>Широкоэкранный</PresentationFormat>
  <Paragraphs>36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Avenir Next LT Pro</vt:lpstr>
      <vt:lpstr>Footlight MT Light</vt:lpstr>
      <vt:lpstr>Times New Roman</vt:lpstr>
      <vt:lpstr>ArchVTI</vt:lpstr>
      <vt:lpstr>Электронная библиотека</vt:lpstr>
      <vt:lpstr>Предметная область</vt:lpstr>
      <vt:lpstr>Диаграмма классов сущностей</vt:lpstr>
      <vt:lpstr>Диаграмма классов сущностей</vt:lpstr>
      <vt:lpstr>Диаграмма классов сущностей</vt:lpstr>
      <vt:lpstr>Паттерны</vt:lpstr>
      <vt:lpstr>Паттерны</vt:lpstr>
      <vt:lpstr>Управляющие классы</vt:lpstr>
      <vt:lpstr>Интерфейсы – окно поиска</vt:lpstr>
      <vt:lpstr>Интерфейсы – главное окно</vt:lpstr>
      <vt:lpstr>Интерфейсы – редактирование тегов </vt:lpstr>
      <vt:lpstr>Интерфейсы – редактирование книги</vt:lpstr>
      <vt:lpstr>Интерфейсы – добавление книги</vt:lpstr>
      <vt:lpstr>Программирование основных методов</vt:lpstr>
      <vt:lpstr>Программирование основных методов</vt:lpstr>
      <vt:lpstr>Программирование основных методов</vt:lpstr>
      <vt:lpstr>Программирование основных методов</vt:lpstr>
      <vt:lpstr>Вызов контекстного меню</vt:lpstr>
      <vt:lpstr>Выбор опции «Открыть файл»</vt:lpstr>
      <vt:lpstr>Выбор опции «Добавить файл»</vt:lpstr>
      <vt:lpstr>Выбор опции «Редактирование книги»</vt:lpstr>
      <vt:lpstr>Открытие окна редактирования меток (в меню редактирования книги)</vt:lpstr>
      <vt:lpstr>Выбор опции «Удаление» для книги с новым тегом</vt:lpstr>
      <vt:lpstr>Поиск информации в библиотеке</vt:lpstr>
      <vt:lpstr>Поиск информации в библиотеке</vt:lpstr>
      <vt:lpstr>Поиск информации в библиотеке</vt:lpstr>
      <vt:lpstr>Поиск информации в библиотеке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Nikita Ivanov</dc:creator>
  <cp:lastModifiedBy>Nikita Ivanov</cp:lastModifiedBy>
  <cp:revision>13</cp:revision>
  <dcterms:created xsi:type="dcterms:W3CDTF">2021-12-22T07:58:40Z</dcterms:created>
  <dcterms:modified xsi:type="dcterms:W3CDTF">2021-12-24T08:49:50Z</dcterms:modified>
</cp:coreProperties>
</file>