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9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>
      <p:cViewPr varScale="1">
        <p:scale>
          <a:sx n="108" d="100"/>
          <a:sy n="108" d="100"/>
        </p:scale>
        <p:origin x="172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FD17FA3B-C404-4317-B0BC-953931111309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84742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824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3592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2373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055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8588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1763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9069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643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FD17FA3B-C404-4317-B0BC-953931111309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284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44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703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810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393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486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615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316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17FA3B-C404-4317-B0BC-953931111309}" type="datetimeFigureOut">
              <a:rPr lang="pl-PL" smtClean="0"/>
              <a:t>2019-03-05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809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/>
              <a:t>Instalacja i konfiguracja systemu Fedora Workstation 29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804248" y="5301208"/>
            <a:ext cx="2007802" cy="322478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Piotr Morawiec 2F</a:t>
            </a:r>
          </a:p>
        </p:txBody>
      </p:sp>
    </p:spTree>
    <p:extLst>
      <p:ext uri="{BB962C8B-B14F-4D97-AF65-F5344CB8AC3E}">
        <p14:creationId xmlns:p14="http://schemas.microsoft.com/office/powerpoint/2010/main" val="3871398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339752" y="4077072"/>
            <a:ext cx="6804248" cy="2772293"/>
          </a:xfrm>
        </p:spPr>
        <p:txBody>
          <a:bodyPr anchor="t"/>
          <a:lstStyle/>
          <a:p>
            <a:pPr marL="0" indent="0">
              <a:buNone/>
            </a:pPr>
            <a:r>
              <a:rPr lang="pl-PL" dirty="0"/>
              <a:t>Możemy teraz zmienić jeszcze ilość przydzielonej pamięci RAM. Zmieniamy butowanie z dyskietki na płytą CD i przesuwamy tą opcje na sam początek.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918" y="1"/>
            <a:ext cx="6343031" cy="407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5A19330D-B9CE-4275-B026-EEF3957A3920}"/>
              </a:ext>
            </a:extLst>
          </p:cNvPr>
          <p:cNvSpPr/>
          <p:nvPr/>
        </p:nvSpPr>
        <p:spPr>
          <a:xfrm>
            <a:off x="5364088" y="1268760"/>
            <a:ext cx="1224136" cy="72008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EB78975E-90CA-49C1-9C15-CB7BB7C50192}"/>
              </a:ext>
            </a:extLst>
          </p:cNvPr>
          <p:cNvSpPr/>
          <p:nvPr/>
        </p:nvSpPr>
        <p:spPr>
          <a:xfrm>
            <a:off x="8388424" y="836712"/>
            <a:ext cx="576064" cy="36004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3088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123728" y="4581608"/>
            <a:ext cx="7020272" cy="1511688"/>
          </a:xfrm>
        </p:spPr>
        <p:txBody>
          <a:bodyPr anchor="t"/>
          <a:lstStyle/>
          <a:p>
            <a:pPr marL="0" indent="0">
              <a:buNone/>
            </a:pPr>
            <a:r>
              <a:rPr lang="pl-PL" dirty="0"/>
              <a:t>Zmieniamy ilość pamięci wideo na 64MB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75" y="0"/>
            <a:ext cx="6679118" cy="429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BCE543E-217A-4D2B-A8EE-64E8C1BA18C8}"/>
              </a:ext>
            </a:extLst>
          </p:cNvPr>
          <p:cNvSpPr/>
          <p:nvPr/>
        </p:nvSpPr>
        <p:spPr>
          <a:xfrm>
            <a:off x="8316416" y="908720"/>
            <a:ext cx="648072" cy="28803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3088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123729" y="4077072"/>
            <a:ext cx="7020272" cy="2780928"/>
          </a:xfrm>
        </p:spPr>
        <p:txBody>
          <a:bodyPr anchor="t"/>
          <a:lstStyle/>
          <a:p>
            <a:pPr marL="0" indent="0">
              <a:buNone/>
            </a:pPr>
            <a:r>
              <a:rPr lang="pl-PL" dirty="0"/>
              <a:t>Musimy teraz dodać plik .</a:t>
            </a:r>
            <a:r>
              <a:rPr lang="pl-PL" dirty="0" err="1"/>
              <a:t>iso</a:t>
            </a:r>
            <a:r>
              <a:rPr lang="pl-PL" dirty="0"/>
              <a:t>, robimy to klikając w ikonką płyty CD z prawej strony i wybieramy lokalizacje naszego pliku </a:t>
            </a:r>
            <a:r>
              <a:rPr lang="pl-PL" dirty="0" err="1"/>
              <a:t>iso</a:t>
            </a:r>
            <a:r>
              <a:rPr lang="pl-PL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-6655"/>
            <a:ext cx="6373185" cy="4096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06910E74-B737-493D-ADF4-031E4E23DDCA}"/>
              </a:ext>
            </a:extLst>
          </p:cNvPr>
          <p:cNvSpPr/>
          <p:nvPr/>
        </p:nvSpPr>
        <p:spPr>
          <a:xfrm>
            <a:off x="8820472" y="764704"/>
            <a:ext cx="288032" cy="28803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308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123728" y="4509120"/>
            <a:ext cx="7020272" cy="2366802"/>
          </a:xfrm>
        </p:spPr>
        <p:txBody>
          <a:bodyPr anchor="t"/>
          <a:lstStyle/>
          <a:p>
            <a:pPr marL="0" indent="0">
              <a:buNone/>
            </a:pPr>
            <a:r>
              <a:rPr lang="pl-PL" dirty="0"/>
              <a:t>Po wybraniu pliku </a:t>
            </a:r>
            <a:r>
              <a:rPr lang="pl-PL" dirty="0" err="1"/>
              <a:t>iso</a:t>
            </a:r>
            <a:r>
              <a:rPr lang="pl-PL" dirty="0"/>
              <a:t>, jego nazwa pokaże nam się w zaznaczonym miejscu.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739" y="0"/>
            <a:ext cx="7015203" cy="450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DAD08FB-0E7A-4A56-A96B-A286F7B84EDD}"/>
              </a:ext>
            </a:extLst>
          </p:cNvPr>
          <p:cNvSpPr/>
          <p:nvPr/>
        </p:nvSpPr>
        <p:spPr>
          <a:xfrm>
            <a:off x="3851920" y="1052736"/>
            <a:ext cx="2016224" cy="36004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3088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195736" y="4437112"/>
            <a:ext cx="6934445" cy="2403376"/>
          </a:xfrm>
        </p:spPr>
        <p:txBody>
          <a:bodyPr anchor="t"/>
          <a:lstStyle/>
          <a:p>
            <a:pPr marL="0" indent="0">
              <a:buNone/>
            </a:pPr>
            <a:r>
              <a:rPr lang="pl-PL" dirty="0"/>
              <a:t>Teraz możemy już uruchomić naszą maszynę. W tym celu zaznaczamy ją tak jak poprzednio i klikamy „uruchom”.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257" y="0"/>
            <a:ext cx="7732793" cy="443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BDF6FE6-A9BC-4D89-91D9-CE717421AC1E}"/>
              </a:ext>
            </a:extLst>
          </p:cNvPr>
          <p:cNvSpPr/>
          <p:nvPr/>
        </p:nvSpPr>
        <p:spPr>
          <a:xfrm>
            <a:off x="1403648" y="1268760"/>
            <a:ext cx="1800200" cy="43204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8458331E-1CB8-4362-994B-E7BC308E94E0}"/>
              </a:ext>
            </a:extLst>
          </p:cNvPr>
          <p:cNvSpPr/>
          <p:nvPr/>
        </p:nvSpPr>
        <p:spPr>
          <a:xfrm>
            <a:off x="4355976" y="404664"/>
            <a:ext cx="576064" cy="50405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3088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45961" y="1988840"/>
            <a:ext cx="3520619" cy="3024336"/>
          </a:xfrm>
        </p:spPr>
        <p:txBody>
          <a:bodyPr anchor="t"/>
          <a:lstStyle/>
          <a:p>
            <a:pPr marL="0" indent="0">
              <a:buNone/>
            </a:pPr>
            <a:r>
              <a:rPr lang="pl-PL" dirty="0"/>
              <a:t>Po uruchomieniu klikamy „Start Fedora-Workstation-Live 29”. System uruchomi się w trybie Live, lecz wtedy będziemy mogli wybrać opcje zainstalowania go „na stałe”.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3" y="1246762"/>
            <a:ext cx="5004048" cy="431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088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27584" y="1052736"/>
            <a:ext cx="3517858" cy="4896544"/>
          </a:xfrm>
        </p:spPr>
        <p:txBody>
          <a:bodyPr anchor="t"/>
          <a:lstStyle/>
          <a:p>
            <a:pPr marL="0" indent="0">
              <a:buNone/>
            </a:pPr>
            <a:r>
              <a:rPr lang="pl-PL" dirty="0"/>
              <a:t>Po włączeniu systemu w trybie Live, mamy dwie opcje do wyboru, jedna to zostanie w tym trybie i przetestowanie systemu a druga to jego zainstalowanie. Ja wybiorą tą drugą.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293" y="1268760"/>
            <a:ext cx="4821299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A922B32C-8C41-4E87-A174-6483F1B063C8}"/>
              </a:ext>
            </a:extLst>
          </p:cNvPr>
          <p:cNvSpPr/>
          <p:nvPr/>
        </p:nvSpPr>
        <p:spPr>
          <a:xfrm>
            <a:off x="6762942" y="2348880"/>
            <a:ext cx="1656184" cy="187220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3088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83568" y="2537408"/>
            <a:ext cx="3240360" cy="21157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dirty="0"/>
              <a:t>Wybieramy język podczas instalacji, w tym przypadku wybiorę Polski.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980728"/>
            <a:ext cx="5292080" cy="466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5205E144-9126-45AB-BB7E-C1DB909F027B}"/>
              </a:ext>
            </a:extLst>
          </p:cNvPr>
          <p:cNvSpPr/>
          <p:nvPr/>
        </p:nvSpPr>
        <p:spPr>
          <a:xfrm>
            <a:off x="5004048" y="2708920"/>
            <a:ext cx="3816424" cy="18002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3088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91781" y="2204864"/>
            <a:ext cx="3579139" cy="2160240"/>
          </a:xfrm>
        </p:spPr>
        <p:txBody>
          <a:bodyPr anchor="t"/>
          <a:lstStyle/>
          <a:p>
            <a:pPr marL="0" indent="0">
              <a:buNone/>
            </a:pPr>
            <a:r>
              <a:rPr lang="pl-PL" dirty="0"/>
              <a:t>Teraz ustawiamy parametry takie jak, czas i data, język klawiatury i najważniejsze, partycjonowanie.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731" y="980728"/>
            <a:ext cx="4665269" cy="411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Prostokąt zaokrąglony 1"/>
          <p:cNvSpPr/>
          <p:nvPr/>
        </p:nvSpPr>
        <p:spPr>
          <a:xfrm>
            <a:off x="5580112" y="2636912"/>
            <a:ext cx="3168352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1248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8500" y="1185267"/>
            <a:ext cx="3357261" cy="4464496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W partycjonowaniu możemy wybrać opcje automatycznego przydzielania lub ręcznego(niestandardowego). Ja wybiorę opcje automatyczną. Wszystkie partycje zostaną utworzone same i zostanie przydzielone im odpowiednia wielkość.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761" y="1185267"/>
            <a:ext cx="4928239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zaokrąglony 3"/>
          <p:cNvSpPr/>
          <p:nvPr/>
        </p:nvSpPr>
        <p:spPr>
          <a:xfrm>
            <a:off x="4427984" y="4149080"/>
            <a:ext cx="2251896" cy="14401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124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051720" y="4869160"/>
            <a:ext cx="7092280" cy="864096"/>
          </a:xfrm>
        </p:spPr>
        <p:txBody>
          <a:bodyPr anchor="t"/>
          <a:lstStyle/>
          <a:p>
            <a:pPr marL="0" indent="0">
              <a:buNone/>
            </a:pPr>
            <a:r>
              <a:rPr lang="pl-PL" dirty="0"/>
              <a:t>Po otworzeniu aplikacji VM </a:t>
            </a:r>
            <a:r>
              <a:rPr lang="pl-PL" dirty="0" err="1"/>
              <a:t>VirtualBox</a:t>
            </a:r>
            <a:r>
              <a:rPr lang="pl-PL" dirty="0"/>
              <a:t>, klikamy „Nowa” aby utworzyć nową maszynę wirtualną.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6" y="0"/>
            <a:ext cx="6967314" cy="399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511AB5AB-4EDF-4D0A-9E55-819EC269E97C}"/>
              </a:ext>
            </a:extLst>
          </p:cNvPr>
          <p:cNvSpPr/>
          <p:nvPr/>
        </p:nvSpPr>
        <p:spPr>
          <a:xfrm>
            <a:off x="3563888" y="372254"/>
            <a:ext cx="432048" cy="43204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0619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55576" y="1702438"/>
            <a:ext cx="3116521" cy="3384376"/>
          </a:xfrm>
        </p:spPr>
        <p:txBody>
          <a:bodyPr anchor="t"/>
          <a:lstStyle/>
          <a:p>
            <a:pPr marL="0" indent="0">
              <a:buNone/>
            </a:pPr>
            <a:r>
              <a:rPr lang="pl-PL" dirty="0"/>
              <a:t>Teraz wybieramy układ klawiatury, w przypadku wcześniejszego wybrania języka polskiego automatycznie zasugeruje nam taki sam.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50191"/>
            <a:ext cx="5292080" cy="400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zaokrąglony 3"/>
          <p:cNvSpPr/>
          <p:nvPr/>
        </p:nvSpPr>
        <p:spPr>
          <a:xfrm>
            <a:off x="4211960" y="2636912"/>
            <a:ext cx="432048" cy="28803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1248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99592" y="692696"/>
            <a:ext cx="3294257" cy="5256584"/>
          </a:xfrm>
        </p:spPr>
        <p:txBody>
          <a:bodyPr anchor="t"/>
          <a:lstStyle/>
          <a:p>
            <a:pPr marL="0" indent="0">
              <a:buNone/>
            </a:pPr>
            <a:r>
              <a:rPr lang="pl-PL" dirty="0"/>
              <a:t>Wybieramy strefę czasową w jakiej się znajdujemy oraz region. Ustawiamy odpowiednią datę , czas i format godzinowy. Warto ustawić najlepszy(najbliższy) dla nas serwer czasowy. W tym celu klikamy w zębatkę w prawym górnym rogu.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849" y="1412776"/>
            <a:ext cx="4950151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zaokrąglony 3"/>
          <p:cNvSpPr/>
          <p:nvPr/>
        </p:nvSpPr>
        <p:spPr>
          <a:xfrm>
            <a:off x="4427984" y="2276872"/>
            <a:ext cx="3096344" cy="28803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zaokrąglony 4"/>
          <p:cNvSpPr/>
          <p:nvPr/>
        </p:nvSpPr>
        <p:spPr>
          <a:xfrm>
            <a:off x="4572000" y="4293096"/>
            <a:ext cx="1296144" cy="72008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zaokrąglony 5"/>
          <p:cNvSpPr/>
          <p:nvPr/>
        </p:nvSpPr>
        <p:spPr>
          <a:xfrm>
            <a:off x="8676456" y="2276872"/>
            <a:ext cx="288032" cy="28803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1248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560" y="2729806"/>
            <a:ext cx="2952328" cy="2685182"/>
          </a:xfrm>
        </p:spPr>
        <p:txBody>
          <a:bodyPr anchor="t"/>
          <a:lstStyle/>
          <a:p>
            <a:pPr marL="0" indent="0">
              <a:buNone/>
            </a:pPr>
            <a:r>
              <a:rPr lang="pl-PL" dirty="0"/>
              <a:t>Podajemy adres serwera i  klikamy ikonę plusa. Po dodaniu zaznaczamy że chcemy go użyć. Domyślna opcja jest tutaj serwer Fedory.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340768"/>
            <a:ext cx="5602180" cy="423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zaokrąglony 3"/>
          <p:cNvSpPr/>
          <p:nvPr/>
        </p:nvSpPr>
        <p:spPr>
          <a:xfrm>
            <a:off x="4932040" y="2564904"/>
            <a:ext cx="3024336" cy="28803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zaokrąglony 4"/>
          <p:cNvSpPr/>
          <p:nvPr/>
        </p:nvSpPr>
        <p:spPr>
          <a:xfrm>
            <a:off x="7740352" y="3068960"/>
            <a:ext cx="216024" cy="43204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1248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3564993"/>
            <a:ext cx="3456384" cy="1224136"/>
          </a:xfrm>
        </p:spPr>
        <p:txBody>
          <a:bodyPr anchor="t"/>
          <a:lstStyle/>
          <a:p>
            <a:pPr marL="0" indent="0">
              <a:buNone/>
            </a:pPr>
            <a:r>
              <a:rPr lang="pl-PL" dirty="0"/>
              <a:t>Teraz możemy kliknąć opcje „Rozpocznij instalacje”.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092" y="1052736"/>
            <a:ext cx="5806908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zaokrąglony 3"/>
          <p:cNvSpPr/>
          <p:nvPr/>
        </p:nvSpPr>
        <p:spPr>
          <a:xfrm>
            <a:off x="7884368" y="4797152"/>
            <a:ext cx="1080120" cy="36004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1248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123728" y="5108606"/>
            <a:ext cx="7020272" cy="1749394"/>
          </a:xfrm>
        </p:spPr>
        <p:txBody>
          <a:bodyPr anchor="t"/>
          <a:lstStyle/>
          <a:p>
            <a:pPr marL="0" indent="0">
              <a:buNone/>
            </a:pPr>
            <a:r>
              <a:rPr lang="pl-PL" dirty="0"/>
              <a:t>Instalacja trwa. Po zainstalowaniu system będzie wymagał resetu.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79EC138-7CFF-4A7D-9AAC-CAEC6FABC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0"/>
            <a:ext cx="6300192" cy="5108606"/>
          </a:xfrm>
          <a:prstGeom prst="rect">
            <a:avLst/>
          </a:prstGeom>
        </p:spPr>
      </p:pic>
      <p:sp>
        <p:nvSpPr>
          <p:cNvPr id="6" name="Prostokąt zaokrąglony 5"/>
          <p:cNvSpPr/>
          <p:nvPr/>
        </p:nvSpPr>
        <p:spPr>
          <a:xfrm>
            <a:off x="3851920" y="3861048"/>
            <a:ext cx="1584176" cy="21602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1248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100950" y="4941168"/>
            <a:ext cx="7043050" cy="1904036"/>
          </a:xfrm>
        </p:spPr>
        <p:txBody>
          <a:bodyPr anchor="t"/>
          <a:lstStyle/>
          <a:p>
            <a:pPr marL="0" indent="0">
              <a:buNone/>
            </a:pPr>
            <a:r>
              <a:rPr lang="pl-PL" dirty="0"/>
              <a:t>Teraz zmieniamy butowanie z płyty na dysk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204" y="0"/>
            <a:ext cx="730567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rostokąt zaokrąglony 5"/>
          <p:cNvSpPr/>
          <p:nvPr/>
        </p:nvSpPr>
        <p:spPr>
          <a:xfrm>
            <a:off x="4788024" y="1484784"/>
            <a:ext cx="1440160" cy="79208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1248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99592" y="2708920"/>
            <a:ext cx="2117112" cy="165618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Uruchamiamy system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DFE02D1-12EB-4FA9-B59E-094706A1A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746" y="836712"/>
            <a:ext cx="577225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12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3356992"/>
            <a:ext cx="3168352" cy="1729509"/>
          </a:xfrm>
        </p:spPr>
        <p:txBody>
          <a:bodyPr anchor="t"/>
          <a:lstStyle/>
          <a:p>
            <a:pPr marL="0" indent="0">
              <a:buNone/>
            </a:pPr>
            <a:r>
              <a:rPr lang="pl-PL" dirty="0"/>
              <a:t>Zaznaczamy opcje według własnych preferencji, ja zaznaczę obydwie.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21B3E2E-D21A-4EF0-95E2-0C3BA0E02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818" y="1112306"/>
            <a:ext cx="5521182" cy="4476934"/>
          </a:xfrm>
          <a:prstGeom prst="rect">
            <a:avLst/>
          </a:prstGeom>
        </p:spPr>
      </p:pic>
      <p:sp>
        <p:nvSpPr>
          <p:cNvPr id="5" name="Prostokąt zaokrąglony 4"/>
          <p:cNvSpPr/>
          <p:nvPr/>
        </p:nvSpPr>
        <p:spPr>
          <a:xfrm>
            <a:off x="7452320" y="2979699"/>
            <a:ext cx="648072" cy="28803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zaokrąglony 5"/>
          <p:cNvSpPr/>
          <p:nvPr/>
        </p:nvSpPr>
        <p:spPr>
          <a:xfrm>
            <a:off x="7466697" y="3666937"/>
            <a:ext cx="648072" cy="28803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8818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3321439"/>
            <a:ext cx="3013803" cy="1944216"/>
          </a:xfrm>
        </p:spPr>
        <p:txBody>
          <a:bodyPr anchor="t"/>
          <a:lstStyle/>
          <a:p>
            <a:pPr marL="0" indent="0">
              <a:buNone/>
            </a:pPr>
            <a:r>
              <a:rPr lang="pl-PL" dirty="0"/>
              <a:t>Możemy połączyć system z kontami na różnych serwisach społecznościach. Ja pominę ten krok.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523FB29-9A34-4721-B9B5-3F02ACBCA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641" y="1052736"/>
            <a:ext cx="5436096" cy="4407941"/>
          </a:xfrm>
          <a:prstGeom prst="rect">
            <a:avLst/>
          </a:prstGeom>
        </p:spPr>
      </p:pic>
      <p:sp>
        <p:nvSpPr>
          <p:cNvPr id="5" name="Prostokąt zaokrąglony 4"/>
          <p:cNvSpPr/>
          <p:nvPr/>
        </p:nvSpPr>
        <p:spPr>
          <a:xfrm>
            <a:off x="5220072" y="2420888"/>
            <a:ext cx="1008112" cy="129614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zaokrąglony 5"/>
          <p:cNvSpPr/>
          <p:nvPr/>
        </p:nvSpPr>
        <p:spPr>
          <a:xfrm>
            <a:off x="8676456" y="1484784"/>
            <a:ext cx="459281" cy="21602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2016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85280" y="1664804"/>
            <a:ext cx="3157819" cy="39604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dirty="0"/>
              <a:t>Tworzymy konto użytkownika komputera. Ja nazwę go „</a:t>
            </a:r>
            <a:r>
              <a:rPr lang="pl-PL" dirty="0" err="1"/>
              <a:t>uczen</a:t>
            </a:r>
            <a:r>
              <a:rPr lang="pl-PL" dirty="0"/>
              <a:t>”. Możemy również zaznaczyć opcje logowania firmowego, co powoduje podłączenie się do lokalnej domeny, jeżeli takowa istnieje.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B26BA75-BD50-4E67-B716-36AEB58AE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99" y="1268760"/>
            <a:ext cx="5328235" cy="4320480"/>
          </a:xfrm>
          <a:prstGeom prst="rect">
            <a:avLst/>
          </a:prstGeom>
        </p:spPr>
      </p:pic>
      <p:sp>
        <p:nvSpPr>
          <p:cNvPr id="5" name="Prostokąt zaokrąglony 4"/>
          <p:cNvSpPr/>
          <p:nvPr/>
        </p:nvSpPr>
        <p:spPr>
          <a:xfrm>
            <a:off x="5283090" y="3313860"/>
            <a:ext cx="2529270" cy="5760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zaokrąglony 5"/>
          <p:cNvSpPr/>
          <p:nvPr/>
        </p:nvSpPr>
        <p:spPr>
          <a:xfrm>
            <a:off x="5868144" y="5085184"/>
            <a:ext cx="1224136" cy="28803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882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854676-BE59-41CC-8541-C74A64EF1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2420888"/>
            <a:ext cx="4108182" cy="3312368"/>
          </a:xfrm>
        </p:spPr>
        <p:txBody>
          <a:bodyPr anchor="t"/>
          <a:lstStyle/>
          <a:p>
            <a:pPr marL="0" indent="0">
              <a:buNone/>
            </a:pPr>
            <a:r>
              <a:rPr lang="pl-PL" dirty="0"/>
              <a:t>Wpisujemy nazwę swojej maszyny wirtualnej, typ oraz wersje systemu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E6D60A1-3525-49E1-90FF-7E89CB117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814" y="1196752"/>
            <a:ext cx="3762375" cy="3676650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193DAA3-494F-4FCE-93E3-C74560E44875}"/>
              </a:ext>
            </a:extLst>
          </p:cNvPr>
          <p:cNvSpPr/>
          <p:nvPr/>
        </p:nvSpPr>
        <p:spPr>
          <a:xfrm>
            <a:off x="5580112" y="2924944"/>
            <a:ext cx="1584176" cy="79208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6281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560" y="2204864"/>
            <a:ext cx="3024336" cy="3384376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Ustalamy hasło dla naszego użytkownika. Ja podam hasło „</a:t>
            </a:r>
            <a:r>
              <a:rPr lang="pl-PL" dirty="0" err="1"/>
              <a:t>uczen</a:t>
            </a:r>
            <a:r>
              <a:rPr lang="pl-PL" dirty="0"/>
              <a:t>”, lecz jest to tylko na potrzeby prezentacji, sugeruje ustawienie lepszego(bardziej skomplikowanego) hasła.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8849569-15D3-4D27-8892-2D8AB5029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067" y="1139001"/>
            <a:ext cx="5580112" cy="4524718"/>
          </a:xfrm>
          <a:prstGeom prst="rect">
            <a:avLst/>
          </a:prstGeom>
        </p:spPr>
      </p:pic>
      <p:sp>
        <p:nvSpPr>
          <p:cNvPr id="5" name="Prostokąt zaokrąglony 4"/>
          <p:cNvSpPr/>
          <p:nvPr/>
        </p:nvSpPr>
        <p:spPr>
          <a:xfrm>
            <a:off x="5148064" y="2492896"/>
            <a:ext cx="2448272" cy="100811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2253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3789040"/>
            <a:ext cx="2149707" cy="97802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dirty="0"/>
              <a:t>Konfiguracja ukończona.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55FF2B6-7724-42DE-8A66-35ED93EAD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302" y="908720"/>
            <a:ext cx="6156176" cy="49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24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27584" y="1329371"/>
            <a:ext cx="3085811" cy="411585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dirty="0"/>
              <a:t>Za pierwszym zalogowaniem uruchamia nam się samouczek korzystania z takiego środowiska. Nie musimy z niego korzystać, wyłączamy go za pomocą ikony „X” w prawym górnym rogu.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91D23D9-5C7C-4FC1-BA10-A262038CB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196752"/>
            <a:ext cx="5292080" cy="4291163"/>
          </a:xfrm>
          <a:prstGeom prst="rect">
            <a:avLst/>
          </a:prstGeom>
        </p:spPr>
      </p:pic>
      <p:sp>
        <p:nvSpPr>
          <p:cNvPr id="5" name="Prostokąt zaokrąglony 4"/>
          <p:cNvSpPr/>
          <p:nvPr/>
        </p:nvSpPr>
        <p:spPr>
          <a:xfrm>
            <a:off x="8820472" y="1772816"/>
            <a:ext cx="323528" cy="21602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0662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195736" y="5575320"/>
            <a:ext cx="6939638" cy="126988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Tak wygląda pulpit naszego systemu!!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86BF82C-136B-4D4C-A409-DC0184433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78" y="0"/>
            <a:ext cx="7294922" cy="557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49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16" y="0"/>
            <a:ext cx="915401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16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333499" y="1988840"/>
            <a:ext cx="3905251" cy="3172594"/>
          </a:xfrm>
        </p:spPr>
        <p:txBody>
          <a:bodyPr anchor="t"/>
          <a:lstStyle/>
          <a:p>
            <a:pPr marL="0" indent="0">
              <a:buNone/>
            </a:pPr>
            <a:r>
              <a:rPr lang="pl-PL" dirty="0"/>
              <a:t>Przydzielamy ilość pamięci RAM dla maszyny, pamiętaj żeby nie przesadzić gdyż nasz podstawowy system działa !!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1484784"/>
            <a:ext cx="390525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C699AB41-BEA2-45C0-A4ED-FBF791F0A0F8}"/>
              </a:ext>
            </a:extLst>
          </p:cNvPr>
          <p:cNvSpPr/>
          <p:nvPr/>
        </p:nvSpPr>
        <p:spPr>
          <a:xfrm>
            <a:off x="8316416" y="3212976"/>
            <a:ext cx="576064" cy="36004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308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216835" y="1630921"/>
            <a:ext cx="4021915" cy="2520280"/>
          </a:xfrm>
        </p:spPr>
        <p:txBody>
          <a:bodyPr anchor="t"/>
          <a:lstStyle/>
          <a:p>
            <a:pPr marL="0" indent="0">
              <a:buNone/>
            </a:pPr>
            <a:r>
              <a:rPr lang="pl-PL" dirty="0"/>
              <a:t>Tworzymy wirtualny dysk dla naszej maszyny. W moim przypadku tworze całkowicie nową maszyną więc dodam nowy dysk.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1052736"/>
            <a:ext cx="390525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14434805-0250-4303-9AB6-D0C2DA062CB5}"/>
              </a:ext>
            </a:extLst>
          </p:cNvPr>
          <p:cNvSpPr/>
          <p:nvPr/>
        </p:nvSpPr>
        <p:spPr>
          <a:xfrm>
            <a:off x="5436096" y="3284984"/>
            <a:ext cx="2592288" cy="64807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308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82133" y="766639"/>
            <a:ext cx="3723217" cy="5040560"/>
          </a:xfrm>
        </p:spPr>
        <p:txBody>
          <a:bodyPr anchor="t"/>
          <a:lstStyle/>
          <a:p>
            <a:pPr marL="0" indent="0">
              <a:buNone/>
            </a:pPr>
            <a:r>
              <a:rPr lang="pl-PL" dirty="0"/>
              <a:t>Zaznaczamy jakie typ plików ma być utworzony w nowym wirtualnym dysku twardym.</a:t>
            </a:r>
          </a:p>
          <a:p>
            <a:pPr marL="0" indent="0">
              <a:buNone/>
            </a:pPr>
            <a:r>
              <a:rPr lang="pl-PL" dirty="0"/>
              <a:t>VDI- format specjalny dla </a:t>
            </a:r>
            <a:r>
              <a:rPr lang="pl-PL" dirty="0" err="1"/>
              <a:t>VirtualBox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VHD- format używany przez Microsoft </a:t>
            </a:r>
            <a:r>
              <a:rPr lang="pl-PL" dirty="0" err="1"/>
              <a:t>VirtualPC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VMDK- stosowany przez oprogramowanie do wirtualizacji „</a:t>
            </a:r>
            <a:r>
              <a:rPr lang="pl-PL" dirty="0" err="1"/>
              <a:t>VmWare</a:t>
            </a:r>
            <a:r>
              <a:rPr lang="pl-PL" dirty="0"/>
              <a:t>”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1124744"/>
            <a:ext cx="443865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71BE43D1-1E40-4C11-AB00-AEDD3AC292EC}"/>
              </a:ext>
            </a:extLst>
          </p:cNvPr>
          <p:cNvSpPr/>
          <p:nvPr/>
        </p:nvSpPr>
        <p:spPr>
          <a:xfrm>
            <a:off x="4932040" y="2780928"/>
            <a:ext cx="1512168" cy="64807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308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82133" y="872716"/>
            <a:ext cx="3731110" cy="5112568"/>
          </a:xfrm>
        </p:spPr>
        <p:txBody>
          <a:bodyPr anchor="t"/>
          <a:lstStyle/>
          <a:p>
            <a:pPr marL="0" indent="0">
              <a:buNone/>
            </a:pPr>
            <a:r>
              <a:rPr lang="pl-PL" dirty="0"/>
              <a:t>Zaznaczamy jaki charakter ma mieć nasz dysk. Czy ma być od razu utworzony cały, czy rosnąć w miarę z dodawaniem na niego kolejnych plików. W min przypadku wybiorę opcje z dynamicznie przydzielanym. Jest ona o tyle lepsza że nie spowalnia tak instalacji jak opcja ze stałym rozmiarem dysku.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43" y="1052736"/>
            <a:ext cx="443865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918BCD12-0AE2-495C-9067-A6CEF6F4A8F1}"/>
              </a:ext>
            </a:extLst>
          </p:cNvPr>
          <p:cNvSpPr/>
          <p:nvPr/>
        </p:nvSpPr>
        <p:spPr>
          <a:xfrm>
            <a:off x="4932040" y="3573016"/>
            <a:ext cx="1512168" cy="50405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308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95478" y="2420888"/>
            <a:ext cx="3723217" cy="1584176"/>
          </a:xfrm>
        </p:spPr>
        <p:txBody>
          <a:bodyPr anchor="t"/>
          <a:lstStyle/>
          <a:p>
            <a:pPr marL="0" indent="0">
              <a:buNone/>
            </a:pPr>
            <a:r>
              <a:rPr lang="pl-PL" dirty="0"/>
              <a:t>Wybieramy w jakim folderze ma się utworzyć nasz wirtualny dysk, oraz jak ma być duży.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1124744"/>
            <a:ext cx="443865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0B90A4C2-0064-44D3-92EF-4FA138176CFA}"/>
              </a:ext>
            </a:extLst>
          </p:cNvPr>
          <p:cNvSpPr/>
          <p:nvPr/>
        </p:nvSpPr>
        <p:spPr>
          <a:xfrm>
            <a:off x="8100392" y="3356992"/>
            <a:ext cx="1043608" cy="36004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F065B12C-6CEA-4C07-80E1-0D49BABD9339}"/>
              </a:ext>
            </a:extLst>
          </p:cNvPr>
          <p:cNvSpPr/>
          <p:nvPr/>
        </p:nvSpPr>
        <p:spPr>
          <a:xfrm>
            <a:off x="4932040" y="2636912"/>
            <a:ext cx="4176464" cy="29190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308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147697" y="4149079"/>
            <a:ext cx="6979840" cy="2682531"/>
          </a:xfrm>
        </p:spPr>
        <p:txBody>
          <a:bodyPr anchor="t"/>
          <a:lstStyle/>
          <a:p>
            <a:pPr marL="0" indent="0">
              <a:buNone/>
            </a:pPr>
            <a:r>
              <a:rPr lang="pl-PL" dirty="0"/>
              <a:t>Po kliknięciu „utwórz” powinno nas przenieść na stronę główną. Gdy to się stanie w polu wyboru maszyn wirtualnych zaznaczamy naszą(widać że ma taką nazwę jaką jej nadaliśmy) i klikamy pomarańczową zębatkę z podpisem ustawienia.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697" y="0"/>
            <a:ext cx="6979840" cy="400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384CF4E4-A4CD-4666-84F6-888BD9B5616E}"/>
              </a:ext>
            </a:extLst>
          </p:cNvPr>
          <p:cNvSpPr/>
          <p:nvPr/>
        </p:nvSpPr>
        <p:spPr>
          <a:xfrm>
            <a:off x="2147697" y="1124744"/>
            <a:ext cx="1560207" cy="50405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C8D5190B-3B97-43BB-85FE-D2F7379E60CB}"/>
              </a:ext>
            </a:extLst>
          </p:cNvPr>
          <p:cNvSpPr/>
          <p:nvPr/>
        </p:nvSpPr>
        <p:spPr>
          <a:xfrm>
            <a:off x="3995936" y="332656"/>
            <a:ext cx="504056" cy="43204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3088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Paralaksa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ksa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Paralaksa</Template>
  <TotalTime>287</TotalTime>
  <Words>653</Words>
  <Application>Microsoft Office PowerPoint</Application>
  <PresentationFormat>Pokaz na ekranie (4:3)</PresentationFormat>
  <Paragraphs>37</Paragraphs>
  <Slides>34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37" baseType="lpstr">
      <vt:lpstr>Arial</vt:lpstr>
      <vt:lpstr>Corbel</vt:lpstr>
      <vt:lpstr>Paralaksa</vt:lpstr>
      <vt:lpstr>Instalacja i konfiguracja systemu Fedora Workstation 29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uczen</dc:creator>
  <cp:lastModifiedBy>Piotr Morawiec</cp:lastModifiedBy>
  <cp:revision>32</cp:revision>
  <dcterms:created xsi:type="dcterms:W3CDTF">2019-03-01T07:50:14Z</dcterms:created>
  <dcterms:modified xsi:type="dcterms:W3CDTF">2019-03-05T21:38:56Z</dcterms:modified>
</cp:coreProperties>
</file>