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92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83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3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7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0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215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0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9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5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1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1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91666A-4FCA-4326-987C-80C3353F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758952"/>
            <a:ext cx="8568952" cy="4041648"/>
          </a:xfrm>
        </p:spPr>
        <p:txBody>
          <a:bodyPr/>
          <a:lstStyle/>
          <a:p>
            <a:pPr algn="ctr"/>
            <a:r>
              <a:rPr lang="pl-PL" dirty="0"/>
              <a:t>Instalacja i konfiguracja systemu </a:t>
            </a:r>
            <a:r>
              <a:rPr lang="pl-PL" dirty="0" err="1"/>
              <a:t>Ubuntu</a:t>
            </a:r>
            <a:r>
              <a:rPr lang="pl-PL" dirty="0"/>
              <a:t> 16.4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00AFB8-1BEC-44C6-8C04-2A5C9E3D3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Morawiec 2F</a:t>
            </a:r>
          </a:p>
        </p:txBody>
      </p:sp>
    </p:spTree>
    <p:extLst>
      <p:ext uri="{BB962C8B-B14F-4D97-AF65-F5344CB8AC3E}">
        <p14:creationId xmlns:p14="http://schemas.microsoft.com/office/powerpoint/2010/main" val="201446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4797152"/>
            <a:ext cx="6781364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Możemy teraz zmienić jeszcze ilość przydzielonej pamięci RAM. Zmieniamy butowanie z dyskietki na płytą CD i przesuwamy tą opcje na sam początek.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6BB379F-243C-4F77-9FF5-9A1E7F59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-22449"/>
            <a:ext cx="7305675" cy="4229100"/>
          </a:xfrm>
          <a:prstGeom prst="rect">
            <a:avLst/>
          </a:prstGeom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5958C57-E38D-4E80-8A8B-62FDB024A2C8}"/>
              </a:ext>
            </a:extLst>
          </p:cNvPr>
          <p:cNvSpPr/>
          <p:nvPr/>
        </p:nvSpPr>
        <p:spPr>
          <a:xfrm>
            <a:off x="7452320" y="980728"/>
            <a:ext cx="792088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9C405DE-812F-4FE3-A559-70257B71CD34}"/>
              </a:ext>
            </a:extLst>
          </p:cNvPr>
          <p:cNvSpPr/>
          <p:nvPr/>
        </p:nvSpPr>
        <p:spPr>
          <a:xfrm>
            <a:off x="4067944" y="1412776"/>
            <a:ext cx="1368152" cy="86409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6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4941168"/>
            <a:ext cx="4680520" cy="43204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Zmieniamy ilość pamięci wideo na 64 MB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A8B8B9-0C14-49A6-BE56-A78DB799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2" y="-12340"/>
            <a:ext cx="7296534" cy="4223808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E5F703B2-8BE8-44EA-B5CA-824055EEC27B}"/>
              </a:ext>
            </a:extLst>
          </p:cNvPr>
          <p:cNvSpPr/>
          <p:nvPr/>
        </p:nvSpPr>
        <p:spPr>
          <a:xfrm>
            <a:off x="7596336" y="980728"/>
            <a:ext cx="64807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27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4941168"/>
            <a:ext cx="6734676" cy="93610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Musimy teraz dodać plik .</a:t>
            </a:r>
            <a:r>
              <a:rPr lang="pl-PL" dirty="0" err="1"/>
              <a:t>iso</a:t>
            </a:r>
            <a:r>
              <a:rPr lang="pl-PL" dirty="0"/>
              <a:t>, robimy to klikając w ikonkę płyty CD z prawej strony i wybieramy lokalizacje naszego pliku </a:t>
            </a:r>
            <a:r>
              <a:rPr lang="pl-PL" dirty="0" err="1"/>
              <a:t>iso</a:t>
            </a:r>
            <a:r>
              <a:rPr lang="pl-PL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2E094E-821F-402B-839F-E70AF4DB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49" y="0"/>
            <a:ext cx="7167442" cy="414908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6FC5C2E-84BF-42D5-9803-2B0E21CADD34}"/>
              </a:ext>
            </a:extLst>
          </p:cNvPr>
          <p:cNvSpPr/>
          <p:nvPr/>
        </p:nvSpPr>
        <p:spPr>
          <a:xfrm>
            <a:off x="8028383" y="858652"/>
            <a:ext cx="392907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79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5013176"/>
            <a:ext cx="6480720" cy="64807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wybraniu pliku </a:t>
            </a:r>
            <a:r>
              <a:rPr lang="pl-PL" dirty="0" err="1"/>
              <a:t>iso</a:t>
            </a:r>
            <a:r>
              <a:rPr lang="pl-PL" dirty="0"/>
              <a:t>, jego nazwa pokaże nam się w tym miejscu(zaznaczone na czerwono).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BED4E40-6673-4CF7-B887-11949DC8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093"/>
            <a:ext cx="7305675" cy="422910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68E941D-51D6-49EA-949E-B871A84085AA}"/>
              </a:ext>
            </a:extLst>
          </p:cNvPr>
          <p:cNvSpPr/>
          <p:nvPr/>
        </p:nvSpPr>
        <p:spPr>
          <a:xfrm>
            <a:off x="2915816" y="1196752"/>
            <a:ext cx="2016224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5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94" y="5085184"/>
            <a:ext cx="721341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Teraz uruchamiamy nasza maszynę, zaznaczamy ją w polu wyboru, i klikamy „uruchom”.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3D9F33-3F18-4A3C-9AF0-F38D8AD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4" y="0"/>
            <a:ext cx="8251546" cy="4365104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546FBF0-6181-4C81-8399-8358E45B51A0}"/>
              </a:ext>
            </a:extLst>
          </p:cNvPr>
          <p:cNvSpPr/>
          <p:nvPr/>
        </p:nvSpPr>
        <p:spPr>
          <a:xfrm>
            <a:off x="892454" y="1988840"/>
            <a:ext cx="274344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485B07E9-EE1A-4AE4-8E31-9C615BA583EE}"/>
              </a:ext>
            </a:extLst>
          </p:cNvPr>
          <p:cNvSpPr/>
          <p:nvPr/>
        </p:nvSpPr>
        <p:spPr>
          <a:xfrm>
            <a:off x="1979712" y="332656"/>
            <a:ext cx="576064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28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4797152"/>
            <a:ext cx="7039684" cy="115212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Zaznaczmy język instalacji, w moim przypadku polski. Możemy uruchomić system w trybie „Live” i wypróbować go, lub zainstalować na stałe na naszym dysku. Ja wybiorę tą drugą opcje.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B81934C-9280-440A-8114-A683BB48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40" y="0"/>
            <a:ext cx="5666976" cy="4365104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E4BF043-06F6-4D9E-A2C4-8D6D19FC08BC}"/>
              </a:ext>
            </a:extLst>
          </p:cNvPr>
          <p:cNvSpPr/>
          <p:nvPr/>
        </p:nvSpPr>
        <p:spPr>
          <a:xfrm>
            <a:off x="4211960" y="1268760"/>
            <a:ext cx="1296144" cy="14401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7DB296D-67F9-483F-A9AC-8D881B19E159}"/>
              </a:ext>
            </a:extLst>
          </p:cNvPr>
          <p:cNvSpPr/>
          <p:nvPr/>
        </p:nvSpPr>
        <p:spPr>
          <a:xfrm>
            <a:off x="6319552" y="1268760"/>
            <a:ext cx="1492808" cy="14401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84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5085184"/>
            <a:ext cx="7742664" cy="93610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Zaznaczamy opcje do instalacji. Nie zaznaczyłem „Pobrania aktualizacji” gdyż tego wymaga moje zadanie, lecz podczas zwykłej instalacji zalecam zaznaczyć tą opcje.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EA02632-EE3E-4A7D-9EB3-FC84476C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02" y="-1"/>
            <a:ext cx="6134398" cy="4725145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932B52E-5D33-49A8-83B0-C8B8680CC3AB}"/>
              </a:ext>
            </a:extLst>
          </p:cNvPr>
          <p:cNvSpPr/>
          <p:nvPr/>
        </p:nvSpPr>
        <p:spPr>
          <a:xfrm>
            <a:off x="3009602" y="1556792"/>
            <a:ext cx="482278" cy="7920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63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653136"/>
            <a:ext cx="8246720" cy="158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Wybieramy opcje według naszych preferencji. Ja instaluje system na czysto od nowa więc zaznaczę pierwsza opcje. Można wybrać szyfrowanie instalacji lecz znacząco to spowolni instalacje a w moim przypadku nie jest to konieczne. Jeśli będziemy chcieli sami pozmieniać wielkości partycji możemy zaznaczyć opcje trzecią lub czwartą.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E82B18-4CC5-475A-9076-A7759285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0"/>
            <a:ext cx="5631604" cy="4337858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893F962-0A10-4B18-AA83-656971A5EC7C}"/>
              </a:ext>
            </a:extLst>
          </p:cNvPr>
          <p:cNvSpPr/>
          <p:nvPr/>
        </p:nvSpPr>
        <p:spPr>
          <a:xfrm>
            <a:off x="2987824" y="1628800"/>
            <a:ext cx="288032" cy="12241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12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373216"/>
            <a:ext cx="7789476" cy="50405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Wybieramy teraz strefę czasową w jakiej się znajdujemy.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FB1443A-66EC-4359-8C3D-421F3FA8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20" y="0"/>
            <a:ext cx="5853944" cy="450912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67B3BC5-24DD-4975-9879-62E0945F7482}"/>
              </a:ext>
            </a:extLst>
          </p:cNvPr>
          <p:cNvSpPr/>
          <p:nvPr/>
        </p:nvSpPr>
        <p:spPr>
          <a:xfrm>
            <a:off x="2627784" y="2996952"/>
            <a:ext cx="504056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8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085184"/>
            <a:ext cx="8077508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Wybieramy język oraz układ klawiatury. Domyślnie po wybraniu wcześniejszego języka ustawi nam się tutaj język Polski.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BD1EF51-25A2-4319-B252-1B878115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38" y="0"/>
            <a:ext cx="5760462" cy="4437112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7A5B1FC-D389-44AA-BB4A-5670C6D73F4E}"/>
              </a:ext>
            </a:extLst>
          </p:cNvPr>
          <p:cNvSpPr/>
          <p:nvPr/>
        </p:nvSpPr>
        <p:spPr>
          <a:xfrm>
            <a:off x="2636538" y="1340768"/>
            <a:ext cx="5760462" cy="18722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8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21F101-B21B-4CCE-AAE2-8842906E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725144"/>
            <a:ext cx="7056784" cy="64807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otworzeniu aplikacji VM </a:t>
            </a:r>
            <a:r>
              <a:rPr lang="pl-PL" dirty="0" err="1"/>
              <a:t>VirtualBox</a:t>
            </a:r>
            <a:r>
              <a:rPr lang="pl-PL" dirty="0"/>
              <a:t>, klikamy „Nowa” aby utworzyć nową maszynę wirtualną.</a:t>
            </a:r>
          </a:p>
          <a:p>
            <a:endParaRPr lang="pl-PL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7E04ECC-5293-46DA-88AA-7F700932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24" y="0"/>
            <a:ext cx="7607300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2AF542A-13A5-4D37-BFAA-9D5055CAB535}"/>
              </a:ext>
            </a:extLst>
          </p:cNvPr>
          <p:cNvSpPr/>
          <p:nvPr/>
        </p:nvSpPr>
        <p:spPr>
          <a:xfrm>
            <a:off x="3131840" y="404664"/>
            <a:ext cx="360040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33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09120"/>
            <a:ext cx="8035198" cy="20162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Tworzymy konto użytkownika komputera. Ja nazwę go „</a:t>
            </a:r>
            <a:r>
              <a:rPr lang="pl-PL" dirty="0" err="1"/>
              <a:t>uczen</a:t>
            </a:r>
            <a:r>
              <a:rPr lang="pl-PL" dirty="0"/>
              <a:t>”. Ustalamy hasło dla naszego użytkownika. Ja podam hasło „</a:t>
            </a:r>
            <a:r>
              <a:rPr lang="pl-PL" dirty="0" err="1"/>
              <a:t>uczen</a:t>
            </a:r>
            <a:r>
              <a:rPr lang="pl-PL" dirty="0"/>
              <a:t>”, lecz jest to tylko na potrzeby prezentacji, sugeruje ustawienie lepszego(bardziej skomplikowanego) hasła. Możemy zaznaczyć opcje „Automatycznego logowania” oraz wymaganie wpisania hasła podczas instalacji.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373D0C-4CDD-4648-89E9-CA5AF99C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52" y="5179"/>
            <a:ext cx="5566769" cy="4287917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5E04396-DEFC-48DD-9B8A-75B32C4E37FF}"/>
              </a:ext>
            </a:extLst>
          </p:cNvPr>
          <p:cNvSpPr/>
          <p:nvPr/>
        </p:nvSpPr>
        <p:spPr>
          <a:xfrm>
            <a:off x="3347864" y="1340768"/>
            <a:ext cx="3888432" cy="15841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30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5229200"/>
            <a:ext cx="2880320" cy="37487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Instalacja się rozpoczyna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2CE1B5-EA3B-4ED0-8B96-EDE31AF5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0"/>
            <a:ext cx="6467907" cy="4982036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82844839-C321-4110-97ED-8EA2BE1722C9}"/>
              </a:ext>
            </a:extLst>
          </p:cNvPr>
          <p:cNvSpPr/>
          <p:nvPr/>
        </p:nvSpPr>
        <p:spPr>
          <a:xfrm>
            <a:off x="1979712" y="4077072"/>
            <a:ext cx="5040560" cy="576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3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5229200"/>
            <a:ext cx="6384812" cy="64807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zainstalowaniu system będzie wymagał ponownego uruchomienia się.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5A5A16B-5CB0-4429-8F2D-064C65E2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31" y="0"/>
            <a:ext cx="6360619" cy="486916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C8DF725-877D-485B-A60C-01BB89245D07}"/>
              </a:ext>
            </a:extLst>
          </p:cNvPr>
          <p:cNvSpPr/>
          <p:nvPr/>
        </p:nvSpPr>
        <p:spPr>
          <a:xfrm>
            <a:off x="6829543" y="2924944"/>
            <a:ext cx="1485786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11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013176"/>
            <a:ext cx="7848872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Przed ponownym uruchomieniem zmieniamy budowanie z płyty CD na butowanie z dysku twardego gdzie mamy już zainstalowany nasz system.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07549F-66D8-402D-A0A2-AD885CE0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0"/>
            <a:ext cx="7305675" cy="422910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C88C664-B8D1-4708-8F65-62D4185C58AA}"/>
              </a:ext>
            </a:extLst>
          </p:cNvPr>
          <p:cNvSpPr/>
          <p:nvPr/>
        </p:nvSpPr>
        <p:spPr>
          <a:xfrm>
            <a:off x="4788024" y="1484784"/>
            <a:ext cx="1368152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70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68" y="6165304"/>
            <a:ext cx="6480720" cy="4468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Tak wygląda nasz pulpit zaraz po zainstalowaniu systemu.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EBE228D-BE98-4E12-B5B0-1252A6BE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0"/>
            <a:ext cx="7740352" cy="59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9BA70AA-0F2D-4223-835A-5A6E70EF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852936"/>
            <a:ext cx="3347864" cy="100763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Wpisujemy nazwę swojej maszyny wirtualnej, typ oraz wersje systemu.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BC13D6-A4C1-4FA9-A4BF-E37737A9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96752"/>
            <a:ext cx="4320480" cy="422203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7E65D3D-DACF-4215-B55C-CFD421FADB0B}"/>
              </a:ext>
            </a:extLst>
          </p:cNvPr>
          <p:cNvSpPr/>
          <p:nvPr/>
        </p:nvSpPr>
        <p:spPr>
          <a:xfrm>
            <a:off x="4067944" y="3212976"/>
            <a:ext cx="2664296" cy="93610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95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852936"/>
            <a:ext cx="3456384" cy="151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Przydzielamy ilość pamięci RAM dla maszyny, pamiętaj żeby nie przesadzić gdyż nasz podstawowy system działa cały czasz !!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1029D8-47B2-45B5-91DE-BE40A08B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79573"/>
            <a:ext cx="4194423" cy="4098854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C21EEB3-2807-4514-BDB5-614E187C7276}"/>
              </a:ext>
            </a:extLst>
          </p:cNvPr>
          <p:cNvSpPr/>
          <p:nvPr/>
        </p:nvSpPr>
        <p:spPr>
          <a:xfrm>
            <a:off x="7164288" y="3356992"/>
            <a:ext cx="64807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0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492896"/>
            <a:ext cx="3024336" cy="16561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Tworzymy wirtualny dysk dla naszej maszyny. W moim przypadku tworze nową maszyną więc utworze całkowicie nowy dysk.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DFFBBF-59D7-4CA6-B7E3-D6DAC1A7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40768"/>
            <a:ext cx="4052782" cy="396044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E97A5EC-DB77-4D1F-845A-6E98BFF656F1}"/>
              </a:ext>
            </a:extLst>
          </p:cNvPr>
          <p:cNvSpPr/>
          <p:nvPr/>
        </p:nvSpPr>
        <p:spPr>
          <a:xfrm>
            <a:off x="4499992" y="3717032"/>
            <a:ext cx="3744416" cy="108012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8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72816"/>
            <a:ext cx="3312368" cy="331236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Zaznaczamy jakie typ plików ma być utworzony w nowym wirtualnym dysku twardym.</a:t>
            </a:r>
          </a:p>
          <a:p>
            <a:pPr marL="0" indent="0">
              <a:buNone/>
            </a:pPr>
            <a:r>
              <a:rPr lang="pl-PL" dirty="0"/>
              <a:t>VDI- format specjalny dla </a:t>
            </a:r>
            <a:r>
              <a:rPr lang="pl-PL" dirty="0" err="1"/>
              <a:t>VirtualBox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VHD- format używany przez Microsoft </a:t>
            </a:r>
            <a:r>
              <a:rPr lang="pl-PL" dirty="0" err="1"/>
              <a:t>VirtualPC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VMDK- stosowany przez oprogramowanie do wirtualizacji „</a:t>
            </a:r>
            <a:r>
              <a:rPr lang="pl-PL" dirty="0" err="1"/>
              <a:t>VmWare</a:t>
            </a:r>
            <a:r>
              <a:rPr lang="pl-PL" dirty="0"/>
              <a:t>”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D491F8-0F54-4451-B554-3FF473C4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68760"/>
            <a:ext cx="4197430" cy="4089342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EA9EA1E6-4F14-49C4-BF92-97035DB93384}"/>
              </a:ext>
            </a:extLst>
          </p:cNvPr>
          <p:cNvSpPr/>
          <p:nvPr/>
        </p:nvSpPr>
        <p:spPr>
          <a:xfrm>
            <a:off x="4283968" y="2780928"/>
            <a:ext cx="1512168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9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03040"/>
            <a:ext cx="3165143" cy="299411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Zaznaczamy jaki charakter ma mieć nasz dysk. Czy ma być od razu utworzony cały, czy rosnąć w miarę z dodawaniem na niego kolejnych plików. Opcja z dynamicznie przydzielanym jest lepsza, gdyż nie spowalnia tak instalacji, jak opcja ze stałym rozmiarem dysku.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6058F3-F06F-418F-B54C-F114CE16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703" y="1124744"/>
            <a:ext cx="4438650" cy="432435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7BF785E-BF8F-4242-823F-9C3948AF01A9}"/>
              </a:ext>
            </a:extLst>
          </p:cNvPr>
          <p:cNvSpPr/>
          <p:nvPr/>
        </p:nvSpPr>
        <p:spPr>
          <a:xfrm>
            <a:off x="3995936" y="3645024"/>
            <a:ext cx="1440160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71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52936"/>
            <a:ext cx="3096344" cy="115212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Wybieramy miejsce gdzie ma się utworzyć maszyna, i rozmiar dysku logicznego dla niej.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F08430-C705-4C2A-9950-979C1462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46" y="1124744"/>
            <a:ext cx="4438650" cy="432435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372616-F15F-45F6-A738-FDDE474B5775}"/>
              </a:ext>
            </a:extLst>
          </p:cNvPr>
          <p:cNvSpPr/>
          <p:nvPr/>
        </p:nvSpPr>
        <p:spPr>
          <a:xfrm>
            <a:off x="3995936" y="2636912"/>
            <a:ext cx="4104456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BD5EDD7-B98D-4069-AE48-C9953DDB2ED5}"/>
              </a:ext>
            </a:extLst>
          </p:cNvPr>
          <p:cNvSpPr/>
          <p:nvPr/>
        </p:nvSpPr>
        <p:spPr>
          <a:xfrm>
            <a:off x="7164288" y="3429000"/>
            <a:ext cx="936104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9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5D4E4-FEAD-4A9C-B8C0-9F04941E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085184"/>
            <a:ext cx="7814672" cy="72008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Teraz w polu wyboru zaznaczamy naszą maszyną i klikamy w ikonę „ustawienia”.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5745BE-3D44-4124-8227-5411A72D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4" y="0"/>
            <a:ext cx="8523786" cy="450912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FF97D24E-B80A-4314-A2CD-560CBB4A581D}"/>
              </a:ext>
            </a:extLst>
          </p:cNvPr>
          <p:cNvSpPr/>
          <p:nvPr/>
        </p:nvSpPr>
        <p:spPr>
          <a:xfrm>
            <a:off x="620214" y="2060848"/>
            <a:ext cx="2799658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2B6E46F-B9C5-488D-ABB8-BA124D79ABFA}"/>
              </a:ext>
            </a:extLst>
          </p:cNvPr>
          <p:cNvSpPr/>
          <p:nvPr/>
        </p:nvSpPr>
        <p:spPr>
          <a:xfrm>
            <a:off x="899592" y="332656"/>
            <a:ext cx="504056" cy="504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352338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130</TotalTime>
  <Words>505</Words>
  <Application>Microsoft Office PowerPoint</Application>
  <PresentationFormat>Pokaz na ekranie (4:3)</PresentationFormat>
  <Paragraphs>28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Widok</vt:lpstr>
      <vt:lpstr>Instalacja i konfiguracja systemu Ubuntu 16.4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Piotrek</dc:creator>
  <cp:lastModifiedBy>Piotr Morawiec</cp:lastModifiedBy>
  <cp:revision>22</cp:revision>
  <dcterms:created xsi:type="dcterms:W3CDTF">2019-03-02T23:05:16Z</dcterms:created>
  <dcterms:modified xsi:type="dcterms:W3CDTF">2019-03-05T21:30:57Z</dcterms:modified>
</cp:coreProperties>
</file>